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8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38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5" r:id="rId12"/>
    <p:sldId id="279" r:id="rId13"/>
    <p:sldId id="276" r:id="rId14"/>
    <p:sldId id="267" r:id="rId15"/>
    <p:sldId id="268" r:id="rId16"/>
    <p:sldId id="269" r:id="rId17"/>
    <p:sldId id="270" r:id="rId18"/>
    <p:sldId id="277" r:id="rId19"/>
    <p:sldId id="278" r:id="rId20"/>
    <p:sldId id="271" r:id="rId21"/>
    <p:sldId id="273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74" r:id="rId37"/>
  </p:sldIdLst>
  <p:sldSz cx="15240000" cy="11430000"/>
  <p:notesSz cx="15240000" cy="11430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BB2D"/>
    <a:srgbClr val="63A488"/>
    <a:srgbClr val="84B882"/>
    <a:srgbClr val="F57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4"/>
    <p:restoredTop sz="94705"/>
  </p:normalViewPr>
  <p:slideViewPr>
    <p:cSldViewPr>
      <p:cViewPr varScale="1">
        <p:scale>
          <a:sx n="68" d="100"/>
          <a:sy n="68" d="100"/>
        </p:scale>
        <p:origin x="1830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604000" cy="5730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8632825" y="0"/>
            <a:ext cx="6604000" cy="5730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69E7E-05CF-4AE1-9445-EA7FB348C975}" type="datetimeFigureOut">
              <a:rPr lang="sk-SK" smtClean="0"/>
              <a:t>11. 5. 2023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5048250" y="1428750"/>
            <a:ext cx="51435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1524000" y="5500688"/>
            <a:ext cx="12192000" cy="45005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10856913"/>
            <a:ext cx="6604000" cy="573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8632825" y="10856913"/>
            <a:ext cx="6604000" cy="573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2A388-B377-4453-ADF3-066F729D9E8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0919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4E439-8F09-4312-8F12-9AFA69E3BCE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53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4E439-8F09-4312-8F12-9AFA69E3BCE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84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4E439-8F09-4312-8F12-9AFA69E3BCE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643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4E439-8F09-4312-8F12-9AFA69E3BCE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773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4E439-8F09-4312-8F12-9AFA69E3BCE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746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4E439-8F09-4312-8F12-9AFA69E3BCE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050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4E439-8F09-4312-8F12-9AFA69E3BCE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603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26E89-2400-604D-A013-568B2DD0B610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328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4E439-8F09-4312-8F12-9AFA69E3BCE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066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Kúpa ZSS – </a:t>
            </a:r>
            <a:r>
              <a:rPr lang="sk-SK" b="1" dirty="0" smtClean="0"/>
              <a:t>do 3 rokov </a:t>
            </a:r>
            <a:r>
              <a:rPr lang="sk-SK" dirty="0" smtClean="0"/>
              <a:t>od kolaudácie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4E439-8F09-4312-8F12-9AFA69E3BCE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10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Bez zmien, nakoľko limit 1200 € bol zmenený v novele zákona k 1.1.2021 z pôvodných</a:t>
            </a:r>
            <a:r>
              <a:rPr lang="sk-SK" baseline="0" dirty="0" smtClean="0"/>
              <a:t> 760 €</a:t>
            </a:r>
            <a:r>
              <a:rPr lang="sk-SK" dirty="0" smtClean="0"/>
              <a:t> </a:t>
            </a:r>
          </a:p>
          <a:p>
            <a:r>
              <a:rPr lang="sk-S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najviac 1 200 eur </a:t>
            </a:r>
            <a:r>
              <a:rPr lang="sk-SK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1 m</a:t>
            </a:r>
            <a:r>
              <a:rPr lang="sk-SK" sz="1200" b="1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sk-SK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podlahovej plochy </a:t>
            </a:r>
            <a:r>
              <a:rPr lang="sk-S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obytnej miestnosti, príslušenstva obytných miestností a spoločných priestorov zariadenia sociálnych služieb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4E439-8F09-4312-8F12-9AFA69E3BCE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338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 smtClean="0"/>
              <a:t>Navýšenie limitov od</a:t>
            </a:r>
            <a:r>
              <a:rPr lang="sk-SK" b="1" baseline="0" dirty="0" smtClean="0"/>
              <a:t> 1.1.20</a:t>
            </a:r>
            <a:r>
              <a:rPr lang="sk-SK" baseline="0" dirty="0" smtClean="0"/>
              <a:t>22 na technickú vybavenosť, pri ZSS sa nefinancuje garážové stojisko.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4E439-8F09-4312-8F12-9AFA69E3BCE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470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4E439-8F09-4312-8F12-9AFA69E3BCE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17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4E439-8F09-4312-8F12-9AFA69E3BCE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8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43000" y="3543300"/>
            <a:ext cx="12954000" cy="240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86000" y="6400800"/>
            <a:ext cx="10668000" cy="2857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784359" y="10942750"/>
            <a:ext cx="4502150" cy="223520"/>
          </a:xfrm>
          <a:prstGeom prst="rect">
            <a:avLst/>
          </a:prstGeom>
        </p:spPr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pc="-30" dirty="0"/>
              <a:t>VÝSTAVBA </a:t>
            </a:r>
            <a:r>
              <a:rPr dirty="0"/>
              <a:t>A </a:t>
            </a:r>
            <a:r>
              <a:rPr spc="-25" dirty="0"/>
              <a:t>OBNOVA </a:t>
            </a:r>
            <a:r>
              <a:rPr dirty="0"/>
              <a:t>ZARIADENÍ </a:t>
            </a:r>
            <a:r>
              <a:rPr spc="-10" dirty="0"/>
              <a:t>SOCIÁLNYCH</a:t>
            </a:r>
            <a:r>
              <a:rPr spc="-155" dirty="0"/>
              <a:t> </a:t>
            </a:r>
            <a:r>
              <a:rPr spc="-5" dirty="0"/>
              <a:t>SLUŽIEB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7620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09728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98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2000" y="2628900"/>
            <a:ext cx="6629400" cy="754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848600" y="2628900"/>
            <a:ext cx="6629400" cy="754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43000" y="3543300"/>
            <a:ext cx="12954000" cy="240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86000" y="6400800"/>
            <a:ext cx="10668000" cy="2857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84359" y="10942750"/>
            <a:ext cx="4502150" cy="223520"/>
          </a:xfrm>
          <a:prstGeom prst="rect">
            <a:avLst/>
          </a:prstGeom>
        </p:spPr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pc="-30" dirty="0"/>
              <a:t>VÝSTAVBA </a:t>
            </a:r>
            <a:r>
              <a:rPr dirty="0"/>
              <a:t>A </a:t>
            </a:r>
            <a:r>
              <a:rPr spc="-25" dirty="0"/>
              <a:t>OBNOVA </a:t>
            </a:r>
            <a:r>
              <a:rPr dirty="0"/>
              <a:t>ZARIADENÍ </a:t>
            </a:r>
            <a:r>
              <a:rPr spc="-10" dirty="0"/>
              <a:t>SOCIÁLNYCH</a:t>
            </a:r>
            <a:r>
              <a:rPr spc="-155" dirty="0"/>
              <a:t> </a:t>
            </a:r>
            <a:r>
              <a:rPr spc="-5" dirty="0"/>
              <a:t>SLUŽIEB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620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728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18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25695" y="651792"/>
            <a:ext cx="5388609" cy="860425"/>
          </a:xfrm>
          <a:prstGeom prst="rect">
            <a:avLst/>
          </a:prstGeom>
        </p:spPr>
        <p:txBody>
          <a:bodyPr lIns="0" tIns="0" rIns="0" bIns="0"/>
          <a:lstStyle>
            <a:lvl1pPr>
              <a:defRPr sz="5450" b="1" i="0">
                <a:solidFill>
                  <a:srgbClr val="816156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2000" y="2628900"/>
            <a:ext cx="13716000" cy="754380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84359" y="10942750"/>
            <a:ext cx="4502150" cy="223520"/>
          </a:xfrm>
          <a:prstGeom prst="rect">
            <a:avLst/>
          </a:prstGeom>
        </p:spPr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pc="-30" dirty="0"/>
              <a:t>VÝSTAVBA </a:t>
            </a:r>
            <a:r>
              <a:rPr dirty="0"/>
              <a:t>A </a:t>
            </a:r>
            <a:r>
              <a:rPr spc="-25" dirty="0"/>
              <a:t>OBNOVA </a:t>
            </a:r>
            <a:r>
              <a:rPr dirty="0"/>
              <a:t>ZARIADENÍ </a:t>
            </a:r>
            <a:r>
              <a:rPr spc="-10" dirty="0"/>
              <a:t>SOCIÁLNYCH</a:t>
            </a:r>
            <a:r>
              <a:rPr spc="-155" dirty="0"/>
              <a:t> </a:t>
            </a:r>
            <a:r>
              <a:rPr spc="-5" dirty="0"/>
              <a:t>SLUŽIEB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620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728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41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25695" y="651792"/>
            <a:ext cx="5388609" cy="860425"/>
          </a:xfrm>
          <a:prstGeom prst="rect">
            <a:avLst/>
          </a:prstGeom>
        </p:spPr>
        <p:txBody>
          <a:bodyPr lIns="0" tIns="0" rIns="0" bIns="0"/>
          <a:lstStyle>
            <a:lvl1pPr>
              <a:defRPr sz="5450" b="1" i="0">
                <a:solidFill>
                  <a:srgbClr val="816156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2000" y="2628900"/>
            <a:ext cx="6629400" cy="754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918673" y="2859765"/>
            <a:ext cx="3923030" cy="7275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1" i="0">
                <a:solidFill>
                  <a:srgbClr val="E38461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784359" y="10942750"/>
            <a:ext cx="4502150" cy="223520"/>
          </a:xfrm>
          <a:prstGeom prst="rect">
            <a:avLst/>
          </a:prstGeom>
        </p:spPr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pc="-30" dirty="0"/>
              <a:t>VÝSTAVBA </a:t>
            </a:r>
            <a:r>
              <a:rPr dirty="0"/>
              <a:t>A </a:t>
            </a:r>
            <a:r>
              <a:rPr spc="-25" dirty="0"/>
              <a:t>OBNOVA </a:t>
            </a:r>
            <a:r>
              <a:rPr dirty="0"/>
              <a:t>ZARIADENÍ </a:t>
            </a:r>
            <a:r>
              <a:rPr spc="-10" dirty="0"/>
              <a:t>SOCIÁLNYCH</a:t>
            </a:r>
            <a:r>
              <a:rPr spc="-155" dirty="0"/>
              <a:t> </a:t>
            </a:r>
            <a:r>
              <a:rPr spc="-5" dirty="0"/>
              <a:t>SLUŽIEB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7620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09728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43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5240000" cy="1143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5240000" cy="11430000"/>
          </a:xfrm>
          <a:custGeom>
            <a:avLst/>
            <a:gdLst/>
            <a:ahLst/>
            <a:cxnLst/>
            <a:rect l="l" t="t" r="r" b="b"/>
            <a:pathLst>
              <a:path w="15240000" h="11430000">
                <a:moveTo>
                  <a:pt x="0" y="11430000"/>
                </a:moveTo>
                <a:lnTo>
                  <a:pt x="15240000" y="11430000"/>
                </a:lnTo>
                <a:lnTo>
                  <a:pt x="15240000" y="0"/>
                </a:lnTo>
                <a:lnTo>
                  <a:pt x="0" y="0"/>
                </a:lnTo>
                <a:lnTo>
                  <a:pt x="0" y="11430000"/>
                </a:lnTo>
                <a:close/>
              </a:path>
            </a:pathLst>
          </a:custGeom>
          <a:solidFill>
            <a:srgbClr val="816156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25695" y="651792"/>
            <a:ext cx="5388609" cy="860425"/>
          </a:xfrm>
          <a:prstGeom prst="rect">
            <a:avLst/>
          </a:prstGeom>
        </p:spPr>
        <p:txBody>
          <a:bodyPr lIns="0" tIns="0" rIns="0" bIns="0"/>
          <a:lstStyle>
            <a:lvl1pPr>
              <a:defRPr sz="5450" b="1" i="0">
                <a:solidFill>
                  <a:srgbClr val="816156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784359" y="10942750"/>
            <a:ext cx="4502150" cy="223520"/>
          </a:xfrm>
          <a:prstGeom prst="rect">
            <a:avLst/>
          </a:prstGeom>
        </p:spPr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pc="-30" dirty="0"/>
              <a:t>VÝSTAVBA </a:t>
            </a:r>
            <a:r>
              <a:rPr dirty="0"/>
              <a:t>A </a:t>
            </a:r>
            <a:r>
              <a:rPr spc="-25" dirty="0"/>
              <a:t>OBNOVA </a:t>
            </a:r>
            <a:r>
              <a:rPr dirty="0"/>
              <a:t>ZARIADENÍ </a:t>
            </a:r>
            <a:r>
              <a:rPr spc="-10" dirty="0"/>
              <a:t>SOCIÁLNYCH</a:t>
            </a:r>
            <a:r>
              <a:rPr spc="-155" dirty="0"/>
              <a:t> </a:t>
            </a:r>
            <a:r>
              <a:rPr spc="-5" dirty="0"/>
              <a:t>SLUŽIEB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7620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09728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6698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51597" y="732684"/>
            <a:ext cx="12336805" cy="596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5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47483" y="1838724"/>
            <a:ext cx="7158355" cy="3163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6844" y="10943535"/>
            <a:ext cx="5297170" cy="210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62000" y="10629900"/>
            <a:ext cx="3505200" cy="571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72800" y="10629900"/>
            <a:ext cx="3505200" cy="571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431836" y="747839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8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8F9D9A9B-B274-5740-A874-174979FA954C}"/>
              </a:ext>
            </a:extLst>
          </p:cNvPr>
          <p:cNvSpPr/>
          <p:nvPr userDrawn="1"/>
        </p:nvSpPr>
        <p:spPr>
          <a:xfrm>
            <a:off x="13373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08F3A7CA-7D32-2642-BD85-4EDB7F50AD69}"/>
              </a:ext>
            </a:extLst>
          </p:cNvPr>
          <p:cNvSpPr/>
          <p:nvPr userDrawn="1"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id="{98B62911-FFEB-DD42-BC21-D7E802520A25}"/>
              </a:ext>
            </a:extLst>
          </p:cNvPr>
          <p:cNvSpPr/>
          <p:nvPr userDrawn="1"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7">
            <a:extLst>
              <a:ext uri="{FF2B5EF4-FFF2-40B4-BE49-F238E27FC236}">
                <a16:creationId xmlns:a16="http://schemas.microsoft.com/office/drawing/2014/main" id="{B2E07BCA-CDEC-5247-B90A-346882F8CAD7}"/>
              </a:ext>
            </a:extLst>
          </p:cNvPr>
          <p:cNvSpPr/>
          <p:nvPr userDrawn="1"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8">
            <a:extLst>
              <a:ext uri="{FF2B5EF4-FFF2-40B4-BE49-F238E27FC236}">
                <a16:creationId xmlns:a16="http://schemas.microsoft.com/office/drawing/2014/main" id="{B73AEFD8-F0DC-6047-889F-43C3B8D961C9}"/>
              </a:ext>
            </a:extLst>
          </p:cNvPr>
          <p:cNvSpPr/>
          <p:nvPr userDrawn="1"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id="{EAF5C8F8-C567-7C46-8EC4-0711D574E1D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pPr marL="12700" algn="ctr">
              <a:spcBef>
                <a:spcPts val="80"/>
              </a:spcBef>
            </a:pPr>
            <a:r>
              <a:rPr lang="sk-SK" spc="-30" dirty="0">
                <a:latin typeface="Arial" panose="020B0604020202020204" pitchFamily="34" charset="0"/>
                <a:cs typeface="Arial" panose="020B0604020202020204" pitchFamily="34" charset="0"/>
              </a:rPr>
              <a:t>VÝSTAVBA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sk-SK" spc="-25" dirty="0">
                <a:latin typeface="Arial" panose="020B0604020202020204" pitchFamily="34" charset="0"/>
                <a:cs typeface="Arial" panose="020B0604020202020204" pitchFamily="34" charset="0"/>
              </a:rPr>
              <a:t>OBNOVA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ZARIADENÍ </a:t>
            </a:r>
            <a:r>
              <a:rPr lang="sk-SK" spc="-10" dirty="0">
                <a:latin typeface="Arial" panose="020B0604020202020204" pitchFamily="34" charset="0"/>
                <a:cs typeface="Arial" panose="020B0604020202020204" pitchFamily="34" charset="0"/>
              </a:rPr>
              <a:t>SOCIÁLNYCH</a:t>
            </a:r>
            <a:r>
              <a:rPr lang="sk-SK" spc="-1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pc="-5" dirty="0">
                <a:latin typeface="Arial" panose="020B0604020202020204" pitchFamily="34" charset="0"/>
                <a:cs typeface="Arial" panose="020B0604020202020204" pitchFamily="34" charset="0"/>
              </a:rPr>
              <a:t>SLUŽIEB</a:t>
            </a:r>
          </a:p>
        </p:txBody>
      </p:sp>
    </p:spTree>
    <p:extLst>
      <p:ext uri="{BB962C8B-B14F-4D97-AF65-F5344CB8AC3E}">
        <p14:creationId xmlns:p14="http://schemas.microsoft.com/office/powerpoint/2010/main" val="31483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emf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emf"/><Relationship Id="rId5" Type="http://schemas.openxmlformats.org/officeDocument/2006/relationships/image" Target="../media/image2.png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.png"/><Relationship Id="rId10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Relationship Id="rId9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1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D6096671-9055-1741-90D5-4354AFA06E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112016" y="3733800"/>
            <a:ext cx="7015968" cy="233865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4CAC86C-99B8-4346-804A-E3C48ED7267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15240" y="10668000"/>
            <a:ext cx="1525524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5">
            <a:extLst>
              <a:ext uri="{FF2B5EF4-FFF2-40B4-BE49-F238E27FC236}">
                <a16:creationId xmlns:a16="http://schemas.microsoft.com/office/drawing/2014/main" id="{34C7C5A2-C643-F44E-9FEF-9D9588B01FDA}"/>
              </a:ext>
            </a:extLst>
          </p:cNvPr>
          <p:cNvSpPr/>
          <p:nvPr/>
        </p:nvSpPr>
        <p:spPr>
          <a:xfrm>
            <a:off x="3048013" y="0"/>
            <a:ext cx="12191987" cy="10604500"/>
          </a:xfrm>
          <a:prstGeom prst="rect">
            <a:avLst/>
          </a:prstGeom>
          <a:blipFill>
            <a:blip r:embed="rId2" cstate="print">
              <a:alphaModFix amt="5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6">
            <a:extLst>
              <a:ext uri="{FF2B5EF4-FFF2-40B4-BE49-F238E27FC236}">
                <a16:creationId xmlns:a16="http://schemas.microsoft.com/office/drawing/2014/main" id="{1FC419AF-D4A8-1043-93AF-ECACF5C6ABC0}"/>
              </a:ext>
            </a:extLst>
          </p:cNvPr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7">
            <a:extLst>
              <a:ext uri="{FF2B5EF4-FFF2-40B4-BE49-F238E27FC236}">
                <a16:creationId xmlns:a16="http://schemas.microsoft.com/office/drawing/2014/main" id="{4A745019-63F4-2D4E-AF7E-3D5FF2B0AC32}"/>
              </a:ext>
            </a:extLst>
          </p:cNvPr>
          <p:cNvSpPr txBox="1"/>
          <p:nvPr/>
        </p:nvSpPr>
        <p:spPr>
          <a:xfrm>
            <a:off x="431800" y="2226953"/>
            <a:ext cx="210502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ZÁKLADNÉ 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PODMIENKY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PRE 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7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300" b="1" spc="6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PODPORY?</a:t>
            </a:r>
            <a:endParaRPr sz="2300">
              <a:latin typeface="Arial"/>
              <a:cs typeface="Arial"/>
            </a:endParaRPr>
          </a:p>
        </p:txBody>
      </p:sp>
      <p:sp>
        <p:nvSpPr>
          <p:cNvPr id="64" name="object 21">
            <a:extLst>
              <a:ext uri="{FF2B5EF4-FFF2-40B4-BE49-F238E27FC236}">
                <a16:creationId xmlns:a16="http://schemas.microsoft.com/office/drawing/2014/main" id="{DE94B7D1-4573-794E-BC65-4A1201CE32F0}"/>
              </a:ext>
            </a:extLst>
          </p:cNvPr>
          <p:cNvSpPr/>
          <p:nvPr/>
        </p:nvSpPr>
        <p:spPr>
          <a:xfrm>
            <a:off x="1431836" y="747839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8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22">
            <a:extLst>
              <a:ext uri="{FF2B5EF4-FFF2-40B4-BE49-F238E27FC236}">
                <a16:creationId xmlns:a16="http://schemas.microsoft.com/office/drawing/2014/main" id="{F3A02853-C199-A144-BCA9-B1F57CBE2B5C}"/>
              </a:ext>
            </a:extLst>
          </p:cNvPr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23">
            <a:extLst>
              <a:ext uri="{FF2B5EF4-FFF2-40B4-BE49-F238E27FC236}">
                <a16:creationId xmlns:a16="http://schemas.microsoft.com/office/drawing/2014/main" id="{6DFDC0B0-8E4E-4545-B5E4-389B9F570EC2}"/>
              </a:ext>
            </a:extLst>
          </p:cNvPr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24">
            <a:extLst>
              <a:ext uri="{FF2B5EF4-FFF2-40B4-BE49-F238E27FC236}">
                <a16:creationId xmlns:a16="http://schemas.microsoft.com/office/drawing/2014/main" id="{77E526D4-87D1-394A-9818-49D6B4CE3AF9}"/>
              </a:ext>
            </a:extLst>
          </p:cNvPr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25">
            <a:extLst>
              <a:ext uri="{FF2B5EF4-FFF2-40B4-BE49-F238E27FC236}">
                <a16:creationId xmlns:a16="http://schemas.microsoft.com/office/drawing/2014/main" id="{586B7D53-4B3B-D04D-AAB6-7580D97BA0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2200" y="696052"/>
            <a:ext cx="11150600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pc="15" dirty="0">
                <a:solidFill>
                  <a:srgbClr val="231F20"/>
                </a:solidFill>
                <a:latin typeface="Arial"/>
                <a:cs typeface="Arial"/>
              </a:rPr>
              <a:t>VÝŠKA </a:t>
            </a:r>
            <a:r>
              <a:rPr spc="-6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lang="sk-SK" spc="-60" dirty="0">
                <a:solidFill>
                  <a:srgbClr val="231F20"/>
                </a:solidFill>
                <a:latin typeface="Arial"/>
                <a:cs typeface="Arial"/>
              </a:rPr>
              <a:t>BSTARÁVACÍ</a:t>
            </a:r>
            <a:r>
              <a:rPr spc="-60" dirty="0">
                <a:solidFill>
                  <a:srgbClr val="231F20"/>
                </a:solidFill>
                <a:latin typeface="Arial"/>
                <a:cs typeface="Arial"/>
              </a:rPr>
              <a:t>CH</a:t>
            </a:r>
            <a:r>
              <a:rPr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231F20"/>
                </a:solidFill>
                <a:latin typeface="Arial"/>
                <a:cs typeface="Arial"/>
              </a:rPr>
              <a:t>NÁKLADOV</a:t>
            </a:r>
          </a:p>
        </p:txBody>
      </p:sp>
      <p:sp>
        <p:nvSpPr>
          <p:cNvPr id="71" name="object 28">
            <a:extLst>
              <a:ext uri="{FF2B5EF4-FFF2-40B4-BE49-F238E27FC236}">
                <a16:creationId xmlns:a16="http://schemas.microsoft.com/office/drawing/2014/main" id="{54FC5C23-1309-3F4F-A533-9CC267EFA437}"/>
              </a:ext>
            </a:extLst>
          </p:cNvPr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29">
            <a:extLst>
              <a:ext uri="{FF2B5EF4-FFF2-40B4-BE49-F238E27FC236}">
                <a16:creationId xmlns:a16="http://schemas.microsoft.com/office/drawing/2014/main" id="{27BCB82F-1230-894E-90E0-7A8BDC19AFCB}"/>
              </a:ext>
            </a:extLst>
          </p:cNvPr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30">
            <a:extLst>
              <a:ext uri="{FF2B5EF4-FFF2-40B4-BE49-F238E27FC236}">
                <a16:creationId xmlns:a16="http://schemas.microsoft.com/office/drawing/2014/main" id="{5F456B45-97A5-C64D-909A-6E30517DC993}"/>
              </a:ext>
            </a:extLst>
          </p:cNvPr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31">
            <a:extLst>
              <a:ext uri="{FF2B5EF4-FFF2-40B4-BE49-F238E27FC236}">
                <a16:creationId xmlns:a16="http://schemas.microsoft.com/office/drawing/2014/main" id="{AA063D6F-E362-2449-89BF-41E8E9E2BB3A}"/>
              </a:ext>
            </a:extLst>
          </p:cNvPr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32">
            <a:extLst>
              <a:ext uri="{FF2B5EF4-FFF2-40B4-BE49-F238E27FC236}">
                <a16:creationId xmlns:a16="http://schemas.microsoft.com/office/drawing/2014/main" id="{D349F1BA-C5D7-5046-BBC2-03DF59ACDDB8}"/>
              </a:ext>
            </a:extLst>
          </p:cNvPr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AA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33">
            <a:extLst>
              <a:ext uri="{FF2B5EF4-FFF2-40B4-BE49-F238E27FC236}">
                <a16:creationId xmlns:a16="http://schemas.microsoft.com/office/drawing/2014/main" id="{7BF88D17-2301-9543-822C-3C31A8159050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EBC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34">
            <a:extLst>
              <a:ext uri="{FF2B5EF4-FFF2-40B4-BE49-F238E27FC236}">
                <a16:creationId xmlns:a16="http://schemas.microsoft.com/office/drawing/2014/main" id="{AF169C0B-8503-1D4F-BBAE-BF241C33DB93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3C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35">
            <a:extLst>
              <a:ext uri="{FF2B5EF4-FFF2-40B4-BE49-F238E27FC236}">
                <a16:creationId xmlns:a16="http://schemas.microsoft.com/office/drawing/2014/main" id="{B200BE07-9CCD-0F43-95A4-82E2404EFFEA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9" name="Skupina 78">
            <a:extLst>
              <a:ext uri="{FF2B5EF4-FFF2-40B4-BE49-F238E27FC236}">
                <a16:creationId xmlns:a16="http://schemas.microsoft.com/office/drawing/2014/main" id="{E9B80A70-25C0-8C49-BFEE-9CF7542FDC05}"/>
              </a:ext>
            </a:extLst>
          </p:cNvPr>
          <p:cNvGrpSpPr/>
          <p:nvPr/>
        </p:nvGrpSpPr>
        <p:grpSpPr>
          <a:xfrm>
            <a:off x="3632200" y="2044700"/>
            <a:ext cx="11150600" cy="793683"/>
            <a:chOff x="3632200" y="2044700"/>
            <a:chExt cx="11150600" cy="793683"/>
          </a:xfrm>
        </p:grpSpPr>
        <p:sp>
          <p:nvSpPr>
            <p:cNvPr id="80" name="object 11">
              <a:extLst>
                <a:ext uri="{FF2B5EF4-FFF2-40B4-BE49-F238E27FC236}">
                  <a16:creationId xmlns:a16="http://schemas.microsoft.com/office/drawing/2014/main" id="{4355E92D-4B54-544A-98B9-CDB2CD48278B}"/>
                </a:ext>
              </a:extLst>
            </p:cNvPr>
            <p:cNvSpPr txBox="1"/>
            <p:nvPr/>
          </p:nvSpPr>
          <p:spPr>
            <a:xfrm>
              <a:off x="3676080" y="2179350"/>
              <a:ext cx="11106719" cy="430887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0"/>
                </a:spcBef>
              </a:pPr>
              <a:r>
                <a:rPr lang="sk-SK" sz="2700" b="1" spc="-10" dirty="0">
                  <a:solidFill>
                    <a:srgbClr val="58595B"/>
                  </a:solidFill>
                  <a:latin typeface="Arial"/>
                  <a:cs typeface="Arial"/>
                </a:rPr>
                <a:t>Výška obstarávacích nákladov závisí od nasledovných parametrov:</a:t>
              </a:r>
              <a:endParaRPr sz="2700" dirty="0">
                <a:latin typeface="Arial"/>
                <a:cs typeface="Arial"/>
              </a:endParaRPr>
            </a:p>
          </p:txBody>
        </p:sp>
        <p:sp>
          <p:nvSpPr>
            <p:cNvPr id="81" name="object 36">
              <a:extLst>
                <a:ext uri="{FF2B5EF4-FFF2-40B4-BE49-F238E27FC236}">
                  <a16:creationId xmlns:a16="http://schemas.microsoft.com/office/drawing/2014/main" id="{ED21273A-F8C6-6E4E-89C8-1ECC4B33FE59}"/>
                </a:ext>
              </a:extLst>
            </p:cNvPr>
            <p:cNvSpPr/>
            <p:nvPr/>
          </p:nvSpPr>
          <p:spPr>
            <a:xfrm>
              <a:off x="3632200" y="2838383"/>
              <a:ext cx="11150600" cy="0"/>
            </a:xfrm>
            <a:custGeom>
              <a:avLst/>
              <a:gdLst/>
              <a:ahLst/>
              <a:cxnLst/>
              <a:rect l="l" t="t" r="r" b="b"/>
              <a:pathLst>
                <a:path w="11150600">
                  <a:moveTo>
                    <a:pt x="11150600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37">
              <a:extLst>
                <a:ext uri="{FF2B5EF4-FFF2-40B4-BE49-F238E27FC236}">
                  <a16:creationId xmlns:a16="http://schemas.microsoft.com/office/drawing/2014/main" id="{14FA64A4-DDF9-6B4A-A928-FC3BCE195BDE}"/>
                </a:ext>
              </a:extLst>
            </p:cNvPr>
            <p:cNvSpPr/>
            <p:nvPr/>
          </p:nvSpPr>
          <p:spPr>
            <a:xfrm>
              <a:off x="3632200" y="2044700"/>
              <a:ext cx="11150600" cy="0"/>
            </a:xfrm>
            <a:custGeom>
              <a:avLst/>
              <a:gdLst/>
              <a:ahLst/>
              <a:cxnLst/>
              <a:rect l="l" t="t" r="r" b="b"/>
              <a:pathLst>
                <a:path w="11150600">
                  <a:moveTo>
                    <a:pt x="11150600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41">
            <a:extLst>
              <a:ext uri="{FF2B5EF4-FFF2-40B4-BE49-F238E27FC236}">
                <a16:creationId xmlns:a16="http://schemas.microsoft.com/office/drawing/2014/main" id="{78EB283F-0592-364B-BE8C-65F0B6D74CF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6844" y="10943535"/>
            <a:ext cx="5297170" cy="210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43" name="object 4">
            <a:extLst>
              <a:ext uri="{FF2B5EF4-FFF2-40B4-BE49-F238E27FC236}">
                <a16:creationId xmlns:a16="http://schemas.microsoft.com/office/drawing/2014/main" id="{48944BEB-AC96-AB4F-86AA-33FDF7EC0D50}"/>
              </a:ext>
            </a:extLst>
          </p:cNvPr>
          <p:cNvSpPr/>
          <p:nvPr/>
        </p:nvSpPr>
        <p:spPr>
          <a:xfrm>
            <a:off x="3866835" y="8718487"/>
            <a:ext cx="10915963" cy="1320800"/>
          </a:xfrm>
          <a:custGeom>
            <a:avLst/>
            <a:gdLst/>
            <a:ahLst/>
            <a:cxnLst/>
            <a:rect l="l" t="t" r="r" b="b"/>
            <a:pathLst>
              <a:path w="9601200" h="1320800">
                <a:moveTo>
                  <a:pt x="0" y="1320800"/>
                </a:moveTo>
                <a:lnTo>
                  <a:pt x="9601200" y="1320800"/>
                </a:lnTo>
                <a:lnTo>
                  <a:pt x="96012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5">
            <a:extLst>
              <a:ext uri="{FF2B5EF4-FFF2-40B4-BE49-F238E27FC236}">
                <a16:creationId xmlns:a16="http://schemas.microsoft.com/office/drawing/2014/main" id="{BEB03169-F627-F34C-81FE-554D8936F2CA}"/>
              </a:ext>
            </a:extLst>
          </p:cNvPr>
          <p:cNvSpPr/>
          <p:nvPr/>
        </p:nvSpPr>
        <p:spPr>
          <a:xfrm>
            <a:off x="3638236" y="8718487"/>
            <a:ext cx="165100" cy="1320800"/>
          </a:xfrm>
          <a:custGeom>
            <a:avLst/>
            <a:gdLst/>
            <a:ahLst/>
            <a:cxnLst/>
            <a:rect l="l" t="t" r="r" b="b"/>
            <a:pathLst>
              <a:path w="165100" h="1320800">
                <a:moveTo>
                  <a:pt x="0" y="1320800"/>
                </a:moveTo>
                <a:lnTo>
                  <a:pt x="165100" y="1320800"/>
                </a:lnTo>
                <a:lnTo>
                  <a:pt x="1651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4">
            <a:extLst>
              <a:ext uri="{FF2B5EF4-FFF2-40B4-BE49-F238E27FC236}">
                <a16:creationId xmlns:a16="http://schemas.microsoft.com/office/drawing/2014/main" id="{AD4DB22C-4839-054D-8912-C368C75934C1}"/>
              </a:ext>
            </a:extLst>
          </p:cNvPr>
          <p:cNvSpPr txBox="1"/>
          <p:nvPr/>
        </p:nvSpPr>
        <p:spPr>
          <a:xfrm>
            <a:off x="4159052" y="9144585"/>
            <a:ext cx="8690714" cy="4353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z="2750" b="1" spc="-45" dirty="0">
                <a:solidFill>
                  <a:srgbClr val="58595B"/>
                </a:solidFill>
                <a:latin typeface="Arial"/>
                <a:cs typeface="Arial"/>
              </a:rPr>
              <a:t>Výšky </a:t>
            </a:r>
            <a:r>
              <a:rPr lang="sk-SK" sz="2750" spc="-45" dirty="0">
                <a:solidFill>
                  <a:srgbClr val="58595B"/>
                </a:solidFill>
                <a:latin typeface="Arial"/>
                <a:cs typeface="Arial"/>
              </a:rPr>
              <a:t>sadzby dane z pridanej hodnoty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85" name="object 4">
            <a:extLst>
              <a:ext uri="{FF2B5EF4-FFF2-40B4-BE49-F238E27FC236}">
                <a16:creationId xmlns:a16="http://schemas.microsoft.com/office/drawing/2014/main" id="{380F8101-A250-3840-B14A-C898DB3C5BFA}"/>
              </a:ext>
            </a:extLst>
          </p:cNvPr>
          <p:cNvSpPr/>
          <p:nvPr/>
        </p:nvSpPr>
        <p:spPr>
          <a:xfrm>
            <a:off x="3866835" y="7333307"/>
            <a:ext cx="10915963" cy="1320800"/>
          </a:xfrm>
          <a:custGeom>
            <a:avLst/>
            <a:gdLst/>
            <a:ahLst/>
            <a:cxnLst/>
            <a:rect l="l" t="t" r="r" b="b"/>
            <a:pathLst>
              <a:path w="9601200" h="1320800">
                <a:moveTo>
                  <a:pt x="0" y="1320800"/>
                </a:moveTo>
                <a:lnTo>
                  <a:pt x="9601200" y="1320800"/>
                </a:lnTo>
                <a:lnTo>
                  <a:pt x="96012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5">
            <a:extLst>
              <a:ext uri="{FF2B5EF4-FFF2-40B4-BE49-F238E27FC236}">
                <a16:creationId xmlns:a16="http://schemas.microsoft.com/office/drawing/2014/main" id="{75B7AD78-E6EB-A747-965D-AA7B7D32551B}"/>
              </a:ext>
            </a:extLst>
          </p:cNvPr>
          <p:cNvSpPr/>
          <p:nvPr/>
        </p:nvSpPr>
        <p:spPr>
          <a:xfrm>
            <a:off x="3638236" y="7333307"/>
            <a:ext cx="165100" cy="1320800"/>
          </a:xfrm>
          <a:custGeom>
            <a:avLst/>
            <a:gdLst/>
            <a:ahLst/>
            <a:cxnLst/>
            <a:rect l="l" t="t" r="r" b="b"/>
            <a:pathLst>
              <a:path w="165100" h="1320800">
                <a:moveTo>
                  <a:pt x="0" y="1320800"/>
                </a:moveTo>
                <a:lnTo>
                  <a:pt x="165100" y="1320800"/>
                </a:lnTo>
                <a:lnTo>
                  <a:pt x="1651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24">
            <a:extLst>
              <a:ext uri="{FF2B5EF4-FFF2-40B4-BE49-F238E27FC236}">
                <a16:creationId xmlns:a16="http://schemas.microsoft.com/office/drawing/2014/main" id="{936CC60E-99D4-4C46-941B-6464AD4BB5AF}"/>
              </a:ext>
            </a:extLst>
          </p:cNvPr>
          <p:cNvSpPr txBox="1"/>
          <p:nvPr/>
        </p:nvSpPr>
        <p:spPr>
          <a:xfrm>
            <a:off x="4159052" y="7759405"/>
            <a:ext cx="8690714" cy="4353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z="2750" b="1" spc="-45" dirty="0">
                <a:solidFill>
                  <a:srgbClr val="58595B"/>
                </a:solidFill>
                <a:latin typeface="Arial"/>
                <a:cs typeface="Arial"/>
              </a:rPr>
              <a:t>Úrovne </a:t>
            </a:r>
            <a:r>
              <a:rPr lang="sk-SK" sz="2750" spc="-45" dirty="0">
                <a:solidFill>
                  <a:srgbClr val="58595B"/>
                </a:solidFill>
                <a:latin typeface="Arial"/>
                <a:cs typeface="Arial"/>
              </a:rPr>
              <a:t>výstavby budovy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90" name="object 4">
            <a:extLst>
              <a:ext uri="{FF2B5EF4-FFF2-40B4-BE49-F238E27FC236}">
                <a16:creationId xmlns:a16="http://schemas.microsoft.com/office/drawing/2014/main" id="{13CC8336-5BD7-3B4C-8714-9123727811D7}"/>
              </a:ext>
            </a:extLst>
          </p:cNvPr>
          <p:cNvSpPr/>
          <p:nvPr/>
        </p:nvSpPr>
        <p:spPr>
          <a:xfrm>
            <a:off x="3866835" y="5948127"/>
            <a:ext cx="10915963" cy="1320800"/>
          </a:xfrm>
          <a:custGeom>
            <a:avLst/>
            <a:gdLst/>
            <a:ahLst/>
            <a:cxnLst/>
            <a:rect l="l" t="t" r="r" b="b"/>
            <a:pathLst>
              <a:path w="9601200" h="1320800">
                <a:moveTo>
                  <a:pt x="0" y="1320800"/>
                </a:moveTo>
                <a:lnTo>
                  <a:pt x="9601200" y="1320800"/>
                </a:lnTo>
                <a:lnTo>
                  <a:pt x="96012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5">
            <a:extLst>
              <a:ext uri="{FF2B5EF4-FFF2-40B4-BE49-F238E27FC236}">
                <a16:creationId xmlns:a16="http://schemas.microsoft.com/office/drawing/2014/main" id="{3832BEEA-D922-554A-B97D-B57C770E7F2A}"/>
              </a:ext>
            </a:extLst>
          </p:cNvPr>
          <p:cNvSpPr/>
          <p:nvPr/>
        </p:nvSpPr>
        <p:spPr>
          <a:xfrm>
            <a:off x="3638236" y="5948127"/>
            <a:ext cx="165100" cy="1320800"/>
          </a:xfrm>
          <a:custGeom>
            <a:avLst/>
            <a:gdLst/>
            <a:ahLst/>
            <a:cxnLst/>
            <a:rect l="l" t="t" r="r" b="b"/>
            <a:pathLst>
              <a:path w="165100" h="1320800">
                <a:moveTo>
                  <a:pt x="0" y="1320800"/>
                </a:moveTo>
                <a:lnTo>
                  <a:pt x="165100" y="1320800"/>
                </a:lnTo>
                <a:lnTo>
                  <a:pt x="1651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24">
            <a:extLst>
              <a:ext uri="{FF2B5EF4-FFF2-40B4-BE49-F238E27FC236}">
                <a16:creationId xmlns:a16="http://schemas.microsoft.com/office/drawing/2014/main" id="{D527AC6A-EB14-0041-91B2-33CC67CEB4ED}"/>
              </a:ext>
            </a:extLst>
          </p:cNvPr>
          <p:cNvSpPr txBox="1"/>
          <p:nvPr/>
        </p:nvSpPr>
        <p:spPr>
          <a:xfrm>
            <a:off x="4159052" y="6374225"/>
            <a:ext cx="8690714" cy="4353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z="2750" b="1" spc="-45" dirty="0">
                <a:solidFill>
                  <a:srgbClr val="58595B"/>
                </a:solidFill>
                <a:latin typeface="Arial"/>
                <a:cs typeface="Arial"/>
              </a:rPr>
              <a:t>Lokality</a:t>
            </a:r>
            <a:r>
              <a:rPr lang="sk-SK" sz="2750" spc="-45" dirty="0">
                <a:solidFill>
                  <a:srgbClr val="58595B"/>
                </a:solidFill>
                <a:latin typeface="Arial"/>
                <a:cs typeface="Arial"/>
              </a:rPr>
              <a:t>, v ktorej sa nájomné byty </a:t>
            </a:r>
            <a:r>
              <a:rPr lang="sk-SK" sz="2750" spc="-45" dirty="0" smtClean="0">
                <a:solidFill>
                  <a:srgbClr val="58595B"/>
                </a:solidFill>
                <a:latin typeface="Arial"/>
                <a:cs typeface="Arial"/>
              </a:rPr>
              <a:t>obstarávajú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93" name="object 4">
            <a:extLst>
              <a:ext uri="{FF2B5EF4-FFF2-40B4-BE49-F238E27FC236}">
                <a16:creationId xmlns:a16="http://schemas.microsoft.com/office/drawing/2014/main" id="{5B99816F-6A41-7542-837F-814120B1279F}"/>
              </a:ext>
            </a:extLst>
          </p:cNvPr>
          <p:cNvSpPr/>
          <p:nvPr/>
        </p:nvSpPr>
        <p:spPr>
          <a:xfrm>
            <a:off x="3866835" y="4572000"/>
            <a:ext cx="10915963" cy="1320800"/>
          </a:xfrm>
          <a:custGeom>
            <a:avLst/>
            <a:gdLst/>
            <a:ahLst/>
            <a:cxnLst/>
            <a:rect l="l" t="t" r="r" b="b"/>
            <a:pathLst>
              <a:path w="9601200" h="1320800">
                <a:moveTo>
                  <a:pt x="0" y="1320800"/>
                </a:moveTo>
                <a:lnTo>
                  <a:pt x="9601200" y="1320800"/>
                </a:lnTo>
                <a:lnTo>
                  <a:pt x="96012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5">
            <a:extLst>
              <a:ext uri="{FF2B5EF4-FFF2-40B4-BE49-F238E27FC236}">
                <a16:creationId xmlns:a16="http://schemas.microsoft.com/office/drawing/2014/main" id="{375E4118-184E-D640-9040-A7C92DB15C77}"/>
              </a:ext>
            </a:extLst>
          </p:cNvPr>
          <p:cNvSpPr/>
          <p:nvPr/>
        </p:nvSpPr>
        <p:spPr>
          <a:xfrm>
            <a:off x="3638236" y="4572000"/>
            <a:ext cx="165100" cy="1320800"/>
          </a:xfrm>
          <a:custGeom>
            <a:avLst/>
            <a:gdLst/>
            <a:ahLst/>
            <a:cxnLst/>
            <a:rect l="l" t="t" r="r" b="b"/>
            <a:pathLst>
              <a:path w="165100" h="1320800">
                <a:moveTo>
                  <a:pt x="0" y="1320800"/>
                </a:moveTo>
                <a:lnTo>
                  <a:pt x="165100" y="1320800"/>
                </a:lnTo>
                <a:lnTo>
                  <a:pt x="1651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24">
            <a:extLst>
              <a:ext uri="{FF2B5EF4-FFF2-40B4-BE49-F238E27FC236}">
                <a16:creationId xmlns:a16="http://schemas.microsoft.com/office/drawing/2014/main" id="{817D32BA-263E-6640-92BA-3351B5265B7A}"/>
              </a:ext>
            </a:extLst>
          </p:cNvPr>
          <p:cNvSpPr txBox="1"/>
          <p:nvPr/>
        </p:nvSpPr>
        <p:spPr>
          <a:xfrm>
            <a:off x="4159052" y="4998098"/>
            <a:ext cx="8690714" cy="4353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z="2750" b="1" spc="-45" dirty="0">
                <a:solidFill>
                  <a:srgbClr val="58595B"/>
                </a:solidFill>
                <a:latin typeface="Arial"/>
                <a:cs typeface="Arial"/>
              </a:rPr>
              <a:t>Štandardu </a:t>
            </a:r>
            <a:r>
              <a:rPr lang="sk-SK" sz="2750" spc="-45" dirty="0">
                <a:solidFill>
                  <a:srgbClr val="58595B"/>
                </a:solidFill>
                <a:latin typeface="Arial"/>
                <a:cs typeface="Arial"/>
              </a:rPr>
              <a:t>obstarávaných nájomných bytov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96" name="object 4">
            <a:extLst>
              <a:ext uri="{FF2B5EF4-FFF2-40B4-BE49-F238E27FC236}">
                <a16:creationId xmlns:a16="http://schemas.microsoft.com/office/drawing/2014/main" id="{1DB6FA28-C566-3E47-9531-BF8EDE3575DC}"/>
              </a:ext>
            </a:extLst>
          </p:cNvPr>
          <p:cNvSpPr/>
          <p:nvPr/>
        </p:nvSpPr>
        <p:spPr>
          <a:xfrm>
            <a:off x="3866835" y="3195873"/>
            <a:ext cx="10915963" cy="1320800"/>
          </a:xfrm>
          <a:custGeom>
            <a:avLst/>
            <a:gdLst/>
            <a:ahLst/>
            <a:cxnLst/>
            <a:rect l="l" t="t" r="r" b="b"/>
            <a:pathLst>
              <a:path w="9601200" h="1320800">
                <a:moveTo>
                  <a:pt x="0" y="1320800"/>
                </a:moveTo>
                <a:lnTo>
                  <a:pt x="9601200" y="1320800"/>
                </a:lnTo>
                <a:lnTo>
                  <a:pt x="96012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5">
            <a:extLst>
              <a:ext uri="{FF2B5EF4-FFF2-40B4-BE49-F238E27FC236}">
                <a16:creationId xmlns:a16="http://schemas.microsoft.com/office/drawing/2014/main" id="{2539B94D-FF8C-FC42-BB8B-F3CC35C63E36}"/>
              </a:ext>
            </a:extLst>
          </p:cNvPr>
          <p:cNvSpPr/>
          <p:nvPr/>
        </p:nvSpPr>
        <p:spPr>
          <a:xfrm>
            <a:off x="3638236" y="3195873"/>
            <a:ext cx="165100" cy="1320800"/>
          </a:xfrm>
          <a:custGeom>
            <a:avLst/>
            <a:gdLst/>
            <a:ahLst/>
            <a:cxnLst/>
            <a:rect l="l" t="t" r="r" b="b"/>
            <a:pathLst>
              <a:path w="165100" h="1320800">
                <a:moveTo>
                  <a:pt x="0" y="1320800"/>
                </a:moveTo>
                <a:lnTo>
                  <a:pt x="165100" y="1320800"/>
                </a:lnTo>
                <a:lnTo>
                  <a:pt x="1651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24">
            <a:extLst>
              <a:ext uri="{FF2B5EF4-FFF2-40B4-BE49-F238E27FC236}">
                <a16:creationId xmlns:a16="http://schemas.microsoft.com/office/drawing/2014/main" id="{6B1F95FC-E338-C248-958E-9E8FC8B4C1E0}"/>
              </a:ext>
            </a:extLst>
          </p:cNvPr>
          <p:cNvSpPr txBox="1"/>
          <p:nvPr/>
        </p:nvSpPr>
        <p:spPr>
          <a:xfrm>
            <a:off x="4159052" y="3621971"/>
            <a:ext cx="8690714" cy="4353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z="2750" b="1" spc="-45" dirty="0">
                <a:solidFill>
                  <a:srgbClr val="58595B"/>
                </a:solidFill>
                <a:latin typeface="Arial"/>
                <a:cs typeface="Arial"/>
              </a:rPr>
              <a:t>Spôsobu </a:t>
            </a:r>
            <a:r>
              <a:rPr lang="sk-SK" sz="2750" spc="-45" dirty="0">
                <a:solidFill>
                  <a:srgbClr val="58595B"/>
                </a:solidFill>
                <a:latin typeface="Arial"/>
                <a:cs typeface="Arial"/>
              </a:rPr>
              <a:t>obstarania nájomného bytu</a:t>
            </a:r>
            <a:endParaRPr sz="27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310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43" grpId="0" animBg="1"/>
      <p:bldP spid="44" grpId="0" animBg="1"/>
      <p:bldP spid="45" grpId="0"/>
      <p:bldP spid="85" grpId="0" animBg="1"/>
      <p:bldP spid="88" grpId="0" animBg="1"/>
      <p:bldP spid="89" grpId="0"/>
      <p:bldP spid="90" grpId="0" animBg="1"/>
      <p:bldP spid="91" grpId="0" animBg="1"/>
      <p:bldP spid="92" grpId="0"/>
      <p:bldP spid="93" grpId="0" animBg="1"/>
      <p:bldP spid="94" grpId="0" animBg="1"/>
      <p:bldP spid="95" grpId="0"/>
      <p:bldP spid="96" grpId="0" animBg="1"/>
      <p:bldP spid="97" grpId="0" animBg="1"/>
      <p:bldP spid="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74584" t="26666" r="8750" b="34445"/>
          <a:stretch/>
        </p:blipFill>
        <p:spPr>
          <a:xfrm>
            <a:off x="685800" y="152400"/>
            <a:ext cx="6934200" cy="606742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/>
          <a:srcRect l="17361" t="11480" r="50001" b="13333"/>
          <a:stretch/>
        </p:blipFill>
        <p:spPr>
          <a:xfrm>
            <a:off x="7467600" y="264349"/>
            <a:ext cx="6400800" cy="5529202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/>
          <a:srcRect l="18055" t="22962" r="51528" b="7778"/>
          <a:stretch/>
        </p:blipFill>
        <p:spPr>
          <a:xfrm>
            <a:off x="4381500" y="5774501"/>
            <a:ext cx="6172200" cy="52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25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4650" y="0"/>
            <a:ext cx="11595350" cy="3429000"/>
          </a:xfrm>
          <a:custGeom>
            <a:avLst/>
            <a:gdLst/>
            <a:ahLst/>
            <a:cxnLst/>
            <a:rect l="l" t="t" r="r" b="b"/>
            <a:pathLst>
              <a:path w="9601200" h="3429000">
                <a:moveTo>
                  <a:pt x="0" y="3429000"/>
                </a:moveTo>
                <a:lnTo>
                  <a:pt x="9601200" y="3429000"/>
                </a:lnTo>
                <a:lnTo>
                  <a:pt x="96012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4713" y="0"/>
            <a:ext cx="165100" cy="3429000"/>
          </a:xfrm>
          <a:custGeom>
            <a:avLst/>
            <a:gdLst/>
            <a:ahLst/>
            <a:cxnLst/>
            <a:rect l="l" t="t" r="r" b="b"/>
            <a:pathLst>
              <a:path w="165100" h="3429000">
                <a:moveTo>
                  <a:pt x="0" y="3429000"/>
                </a:moveTo>
                <a:lnTo>
                  <a:pt x="165100" y="3429000"/>
                </a:lnTo>
                <a:lnTo>
                  <a:pt x="1651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44650" y="3492499"/>
            <a:ext cx="11595350" cy="1819275"/>
          </a:xfrm>
          <a:custGeom>
            <a:avLst/>
            <a:gdLst/>
            <a:ahLst/>
            <a:cxnLst/>
            <a:rect l="l" t="t" r="r" b="b"/>
            <a:pathLst>
              <a:path w="9601200" h="3149600">
                <a:moveTo>
                  <a:pt x="0" y="3149600"/>
                </a:moveTo>
                <a:lnTo>
                  <a:pt x="9601200" y="3149600"/>
                </a:lnTo>
                <a:lnTo>
                  <a:pt x="9601200" y="0"/>
                </a:lnTo>
                <a:lnTo>
                  <a:pt x="0" y="0"/>
                </a:lnTo>
                <a:lnTo>
                  <a:pt x="0" y="31496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24713" y="3499351"/>
            <a:ext cx="165100" cy="1812424"/>
          </a:xfrm>
          <a:custGeom>
            <a:avLst/>
            <a:gdLst/>
            <a:ahLst/>
            <a:cxnLst/>
            <a:rect l="l" t="t" r="r" b="b"/>
            <a:pathLst>
              <a:path w="165100" h="3149600">
                <a:moveTo>
                  <a:pt x="0" y="3149600"/>
                </a:moveTo>
                <a:lnTo>
                  <a:pt x="165100" y="3149600"/>
                </a:lnTo>
                <a:lnTo>
                  <a:pt x="165100" y="0"/>
                </a:lnTo>
                <a:lnTo>
                  <a:pt x="0" y="0"/>
                </a:lnTo>
                <a:lnTo>
                  <a:pt x="0" y="31496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44650" y="5375273"/>
            <a:ext cx="11595350" cy="5081004"/>
          </a:xfrm>
          <a:custGeom>
            <a:avLst/>
            <a:gdLst/>
            <a:ahLst/>
            <a:cxnLst/>
            <a:rect l="l" t="t" r="r" b="b"/>
            <a:pathLst>
              <a:path w="9601200" h="2540634">
                <a:moveTo>
                  <a:pt x="0" y="2540012"/>
                </a:moveTo>
                <a:lnTo>
                  <a:pt x="9601200" y="2540012"/>
                </a:lnTo>
                <a:lnTo>
                  <a:pt x="9601200" y="0"/>
                </a:lnTo>
                <a:lnTo>
                  <a:pt x="0" y="0"/>
                </a:lnTo>
                <a:lnTo>
                  <a:pt x="0" y="2540012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24713" y="5367699"/>
            <a:ext cx="165100" cy="5088577"/>
          </a:xfrm>
          <a:custGeom>
            <a:avLst/>
            <a:gdLst/>
            <a:ahLst/>
            <a:cxnLst/>
            <a:rect l="l" t="t" r="r" b="b"/>
            <a:pathLst>
              <a:path w="165100" h="2540000">
                <a:moveTo>
                  <a:pt x="0" y="2540000"/>
                </a:moveTo>
                <a:lnTo>
                  <a:pt x="165100" y="2540000"/>
                </a:lnTo>
                <a:lnTo>
                  <a:pt x="165100" y="0"/>
                </a:lnTo>
                <a:lnTo>
                  <a:pt x="0" y="0"/>
                </a:lnTo>
                <a:lnTo>
                  <a:pt x="0" y="2540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31800" y="2226953"/>
            <a:ext cx="210502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ZÁKLADNÉ 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PODMIENKY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PRE 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7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300" b="1" spc="6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PODPORY?</a:t>
            </a:r>
            <a:endParaRPr sz="23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AA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EBC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3C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769066" y="453329"/>
            <a:ext cx="11089299" cy="27174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marR="5080">
              <a:lnSpc>
                <a:spcPct val="105400"/>
              </a:lnSpc>
              <a:spcBef>
                <a:spcPts val="100"/>
              </a:spcBef>
            </a:pPr>
            <a:r>
              <a:rPr lang="sk-SK" sz="2750" b="1" spc="-40" dirty="0">
                <a:solidFill>
                  <a:srgbClr val="58595B"/>
                </a:solidFill>
                <a:latin typeface="Arial"/>
                <a:cs typeface="Arial"/>
              </a:rPr>
              <a:t>OBSTARÁVACÍ NÁKLAD – VÝSTAVBA</a:t>
            </a:r>
          </a:p>
          <a:p>
            <a:pPr marL="20320" marR="5080">
              <a:lnSpc>
                <a:spcPct val="105400"/>
              </a:lnSpc>
              <a:spcBef>
                <a:spcPts val="100"/>
              </a:spcBef>
            </a:pPr>
            <a:endParaRPr sz="2750" dirty="0">
              <a:latin typeface="Arial"/>
              <a:cs typeface="Arial"/>
            </a:endParaRPr>
          </a:p>
          <a:p>
            <a:pPr marR="5080">
              <a:lnSpc>
                <a:spcPct val="105400"/>
              </a:lnSpc>
              <a:spcBef>
                <a:spcPts val="100"/>
              </a:spcBef>
            </a:pPr>
            <a:r>
              <a:rPr lang="sk-SK" sz="2750" spc="-40" dirty="0">
                <a:solidFill>
                  <a:srgbClr val="58595B"/>
                </a:solidFill>
                <a:latin typeface="Arial"/>
                <a:cs typeface="Arial"/>
              </a:rPr>
              <a:t>- náklady vynaložené na uskutočnenie stavby a cena projektovej </a:t>
            </a:r>
            <a:r>
              <a:rPr lang="sk-SK" sz="2750" spc="-40" dirty="0" smtClean="0">
                <a:solidFill>
                  <a:srgbClr val="58595B"/>
                </a:solidFill>
                <a:latin typeface="Arial"/>
                <a:cs typeface="Arial"/>
              </a:rPr>
              <a:t>dokumentácie</a:t>
            </a:r>
            <a:endParaRPr lang="sk-SK" sz="2750" spc="-40" dirty="0">
              <a:solidFill>
                <a:srgbClr val="58595B"/>
              </a:solidFill>
              <a:latin typeface="Arial"/>
              <a:cs typeface="Arial"/>
            </a:endParaRPr>
          </a:p>
          <a:p>
            <a:pPr marR="5080">
              <a:lnSpc>
                <a:spcPct val="105400"/>
              </a:lnSpc>
              <a:spcBef>
                <a:spcPts val="100"/>
              </a:spcBef>
            </a:pPr>
            <a:r>
              <a:rPr lang="sk-SK" sz="2750" spc="-40" dirty="0">
                <a:solidFill>
                  <a:srgbClr val="58595B"/>
                </a:solidFill>
                <a:latin typeface="Arial"/>
                <a:cs typeface="Arial"/>
              </a:rPr>
              <a:t>- cena pozemku a nebytového priestoru sa do obstarávacieho nákladu </a:t>
            </a:r>
            <a:r>
              <a:rPr lang="sk-SK" sz="2750" spc="-40" dirty="0" smtClean="0">
                <a:solidFill>
                  <a:srgbClr val="58595B"/>
                </a:solidFill>
                <a:latin typeface="Arial"/>
                <a:cs typeface="Arial"/>
              </a:rPr>
              <a:t>nezapočítava</a:t>
            </a:r>
            <a:endParaRPr sz="2750" spc="-40" dirty="0">
              <a:solidFill>
                <a:srgbClr val="58595B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69066" y="5715001"/>
            <a:ext cx="11318534" cy="4229363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20320" marR="5080">
              <a:lnSpc>
                <a:spcPct val="105400"/>
              </a:lnSpc>
              <a:spcBef>
                <a:spcPts val="100"/>
              </a:spcBef>
            </a:pPr>
            <a:r>
              <a:rPr lang="sk-SK" sz="2750" b="1" spc="-40" dirty="0">
                <a:solidFill>
                  <a:srgbClr val="58595B"/>
                </a:solidFill>
                <a:latin typeface="Arial"/>
                <a:cs typeface="Arial"/>
              </a:rPr>
              <a:t>UPOZORNENIE: STAVEBNÁ ÚPRAVA BUDOVY (PRESTAVBA) </a:t>
            </a:r>
          </a:p>
          <a:p>
            <a:pPr marL="20320" marR="5080">
              <a:lnSpc>
                <a:spcPct val="105400"/>
              </a:lnSpc>
              <a:spcBef>
                <a:spcPts val="100"/>
              </a:spcBef>
            </a:pPr>
            <a:endParaRPr sz="2750" b="1" spc="-40" dirty="0">
              <a:solidFill>
                <a:srgbClr val="58595B"/>
              </a:solidFill>
              <a:latin typeface="Arial"/>
              <a:cs typeface="Arial"/>
            </a:endParaRPr>
          </a:p>
          <a:p>
            <a:pPr marL="20320" marR="5080">
              <a:lnSpc>
                <a:spcPct val="105400"/>
              </a:lnSpc>
              <a:spcBef>
                <a:spcPts val="100"/>
              </a:spcBef>
            </a:pPr>
            <a:r>
              <a:rPr lang="sk-SK" sz="2750" spc="-40" dirty="0" smtClean="0">
                <a:solidFill>
                  <a:srgbClr val="58595B"/>
                </a:solidFill>
                <a:latin typeface="Arial"/>
                <a:cs typeface="Arial"/>
              </a:rPr>
              <a:t>Nevyhnutné splniť podmienku, že všetky </a:t>
            </a:r>
            <a:r>
              <a:rPr lang="sk-SK" sz="2750" spc="-40" dirty="0">
                <a:solidFill>
                  <a:srgbClr val="58595B"/>
                </a:solidFill>
                <a:latin typeface="Arial"/>
                <a:cs typeface="Arial"/>
              </a:rPr>
              <a:t>technické zariadenia budovy </a:t>
            </a:r>
            <a:endParaRPr lang="sk-SK" sz="2750" spc="-40" dirty="0" smtClean="0">
              <a:solidFill>
                <a:srgbClr val="58595B"/>
              </a:solidFill>
              <a:latin typeface="Arial"/>
              <a:cs typeface="Arial"/>
            </a:endParaRPr>
          </a:p>
          <a:p>
            <a:pPr marL="20320" marR="5080">
              <a:lnSpc>
                <a:spcPct val="105400"/>
              </a:lnSpc>
              <a:spcBef>
                <a:spcPts val="100"/>
              </a:spcBef>
            </a:pPr>
            <a:r>
              <a:rPr lang="sk-SK" sz="2750" spc="-40" dirty="0" smtClean="0">
                <a:solidFill>
                  <a:srgbClr val="58595B"/>
                </a:solidFill>
                <a:latin typeface="Arial"/>
                <a:cs typeface="Arial"/>
              </a:rPr>
              <a:t>boli </a:t>
            </a:r>
            <a:r>
              <a:rPr lang="sk-SK" sz="2750" spc="-40" dirty="0">
                <a:solidFill>
                  <a:srgbClr val="58595B"/>
                </a:solidFill>
                <a:latin typeface="Arial"/>
                <a:cs typeface="Arial"/>
              </a:rPr>
              <a:t>vymenené najviac </a:t>
            </a:r>
            <a:r>
              <a:rPr lang="sk-SK" sz="2750" b="1" spc="-40" dirty="0" smtClean="0">
                <a:solidFill>
                  <a:srgbClr val="58595B"/>
                </a:solidFill>
                <a:latin typeface="Arial"/>
                <a:cs typeface="Arial"/>
              </a:rPr>
              <a:t>desať</a:t>
            </a:r>
            <a:r>
              <a:rPr lang="sk-SK" sz="2750" spc="-40" dirty="0" smtClean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lang="sk-SK" sz="2750" spc="-40" dirty="0">
                <a:solidFill>
                  <a:srgbClr val="58595B"/>
                </a:solidFill>
                <a:latin typeface="Arial"/>
                <a:cs typeface="Arial"/>
              </a:rPr>
              <a:t>rokov pred podaním žiadosti alebo budú </a:t>
            </a:r>
            <a:endParaRPr lang="sk-SK" sz="2750" spc="-40" dirty="0" smtClean="0">
              <a:solidFill>
                <a:srgbClr val="58595B"/>
              </a:solidFill>
              <a:latin typeface="Arial"/>
              <a:cs typeface="Arial"/>
            </a:endParaRPr>
          </a:p>
          <a:p>
            <a:pPr marL="20320" marR="5080">
              <a:lnSpc>
                <a:spcPct val="105400"/>
              </a:lnSpc>
              <a:spcBef>
                <a:spcPts val="100"/>
              </a:spcBef>
            </a:pPr>
            <a:r>
              <a:rPr lang="sk-SK" sz="2750" spc="-40" dirty="0" smtClean="0">
                <a:solidFill>
                  <a:srgbClr val="58595B"/>
                </a:solidFill>
                <a:latin typeface="Arial"/>
                <a:cs typeface="Arial"/>
              </a:rPr>
              <a:t>vymenené </a:t>
            </a:r>
            <a:r>
              <a:rPr lang="sk-SK" sz="2750" spc="-40" dirty="0">
                <a:solidFill>
                  <a:srgbClr val="58595B"/>
                </a:solidFill>
                <a:latin typeface="Arial"/>
                <a:cs typeface="Arial"/>
              </a:rPr>
              <a:t>počas realizácie stavebných úprav</a:t>
            </a:r>
          </a:p>
          <a:p>
            <a:pPr marL="477520" marR="5080" indent="-457200">
              <a:lnSpc>
                <a:spcPct val="105400"/>
              </a:lnSpc>
              <a:spcBef>
                <a:spcPts val="100"/>
              </a:spcBef>
              <a:buFontTx/>
              <a:buChar char="-"/>
            </a:pPr>
            <a:endParaRPr lang="sk-SK" sz="2750" spc="-40" dirty="0">
              <a:solidFill>
                <a:srgbClr val="58595B"/>
              </a:solidFill>
              <a:latin typeface="Arial"/>
              <a:cs typeface="Arial"/>
            </a:endParaRPr>
          </a:p>
          <a:p>
            <a:pPr marL="20320" marR="5080">
              <a:lnSpc>
                <a:spcPct val="105400"/>
              </a:lnSpc>
              <a:spcBef>
                <a:spcPts val="100"/>
              </a:spcBef>
            </a:pPr>
            <a:r>
              <a:rPr lang="sk-SK" sz="2750" spc="-40" dirty="0">
                <a:solidFill>
                  <a:srgbClr val="58595B"/>
                </a:solidFill>
                <a:latin typeface="Arial"/>
                <a:cs typeface="Arial"/>
              </a:rPr>
              <a:t>Technické zariadenia</a:t>
            </a:r>
          </a:p>
          <a:p>
            <a:pPr marR="5080">
              <a:lnSpc>
                <a:spcPct val="105400"/>
              </a:lnSpc>
              <a:spcBef>
                <a:spcPts val="100"/>
              </a:spcBef>
            </a:pPr>
            <a:r>
              <a:rPr lang="sk-SK" sz="2750" spc="-40" dirty="0">
                <a:solidFill>
                  <a:srgbClr val="58595B"/>
                </a:solidFill>
                <a:latin typeface="Arial"/>
                <a:cs typeface="Arial"/>
              </a:rPr>
              <a:t>- rozvod </a:t>
            </a:r>
            <a:r>
              <a:rPr lang="sk-SK" sz="2750" spc="-40" dirty="0" smtClean="0">
                <a:solidFill>
                  <a:srgbClr val="58595B"/>
                </a:solidFill>
                <a:latin typeface="Arial"/>
                <a:cs typeface="Arial"/>
              </a:rPr>
              <a:t> plynu</a:t>
            </a:r>
            <a:r>
              <a:rPr lang="sk-SK" sz="2750" spc="-40" dirty="0">
                <a:solidFill>
                  <a:srgbClr val="58595B"/>
                </a:solidFill>
                <a:latin typeface="Arial"/>
                <a:cs typeface="Arial"/>
              </a:rPr>
              <a:t>, elektriny, kanalizácie, vody </a:t>
            </a:r>
            <a:r>
              <a:rPr lang="sk-SK" sz="2750" spc="-40" dirty="0" smtClean="0">
                <a:solidFill>
                  <a:srgbClr val="58595B"/>
                </a:solidFill>
                <a:latin typeface="Arial"/>
                <a:cs typeface="Arial"/>
              </a:rPr>
              <a:t> a  </a:t>
            </a:r>
            <a:r>
              <a:rPr lang="sk-SK" sz="2750" spc="-40" dirty="0">
                <a:solidFill>
                  <a:srgbClr val="58595B"/>
                </a:solidFill>
                <a:latin typeface="Arial"/>
                <a:cs typeface="Arial"/>
              </a:rPr>
              <a:t>tepla, kotolňa,  výmenníková stanica, slaboprúdové rozvody a výťah</a:t>
            </a:r>
            <a:endParaRPr sz="2750" spc="-40" dirty="0">
              <a:solidFill>
                <a:srgbClr val="58595B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769066" y="3759942"/>
            <a:ext cx="11089299" cy="13708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320" marR="5080">
              <a:lnSpc>
                <a:spcPct val="105400"/>
              </a:lnSpc>
              <a:spcBef>
                <a:spcPts val="100"/>
              </a:spcBef>
            </a:pPr>
            <a:r>
              <a:rPr lang="sk-SK" sz="2750" b="1" spc="-40" dirty="0">
                <a:solidFill>
                  <a:srgbClr val="58595B"/>
                </a:solidFill>
                <a:latin typeface="Arial"/>
                <a:cs typeface="Arial"/>
              </a:rPr>
              <a:t>OBSTARÁVACÍ NÁKLAD – KÚPA</a:t>
            </a:r>
          </a:p>
          <a:p>
            <a:pPr marL="20320" marR="5080">
              <a:lnSpc>
                <a:spcPct val="105400"/>
              </a:lnSpc>
              <a:spcBef>
                <a:spcPts val="100"/>
              </a:spcBef>
            </a:pPr>
            <a:endParaRPr lang="sk-SK" sz="2750" b="1" spc="-40" dirty="0">
              <a:solidFill>
                <a:srgbClr val="58595B"/>
              </a:solidFill>
              <a:latin typeface="Arial"/>
              <a:cs typeface="Arial"/>
            </a:endParaRPr>
          </a:p>
          <a:p>
            <a:pPr marL="20320" marR="5080">
              <a:lnSpc>
                <a:spcPct val="105400"/>
              </a:lnSpc>
              <a:spcBef>
                <a:spcPts val="100"/>
              </a:spcBef>
            </a:pPr>
            <a:r>
              <a:rPr lang="sk-SK" sz="2750" spc="-40" dirty="0">
                <a:solidFill>
                  <a:srgbClr val="58595B"/>
                </a:solidFill>
                <a:latin typeface="Arial"/>
                <a:cs typeface="Arial"/>
              </a:rPr>
              <a:t>- kúpna cena </a:t>
            </a:r>
            <a:r>
              <a:rPr lang="sk-SK" sz="2750" spc="-40" dirty="0" smtClean="0">
                <a:solidFill>
                  <a:srgbClr val="58595B"/>
                </a:solidFill>
                <a:latin typeface="Arial"/>
                <a:cs typeface="Arial"/>
              </a:rPr>
              <a:t>uvedená v </a:t>
            </a:r>
            <a:r>
              <a:rPr lang="sk-SK" sz="2750" spc="-40" dirty="0">
                <a:solidFill>
                  <a:srgbClr val="58595B"/>
                </a:solidFill>
                <a:latin typeface="Arial"/>
                <a:cs typeface="Arial"/>
              </a:rPr>
              <a:t>kúpnej </a:t>
            </a:r>
            <a:r>
              <a:rPr lang="sk-SK" sz="2750" spc="-40" dirty="0" smtClean="0">
                <a:solidFill>
                  <a:srgbClr val="58595B"/>
                </a:solidFill>
                <a:latin typeface="Arial"/>
                <a:cs typeface="Arial"/>
              </a:rPr>
              <a:t>zmluve</a:t>
            </a:r>
            <a:endParaRPr lang="sk-SK" sz="2750" dirty="0">
              <a:latin typeface="Arial"/>
              <a:cs typeface="Arial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</p:spTree>
    <p:extLst>
      <p:ext uri="{BB962C8B-B14F-4D97-AF65-F5344CB8AC3E}">
        <p14:creationId xmlns:p14="http://schemas.microsoft.com/office/powerpoint/2010/main" val="126951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0" y="0"/>
            <a:ext cx="12191987" cy="10604500"/>
          </a:xfrm>
          <a:prstGeom prst="rect">
            <a:avLst/>
          </a:prstGeom>
          <a:blipFill>
            <a:blip r:embed="rId2" cstate="print">
              <a:alphaModFix amt="31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31800" y="2226953"/>
            <a:ext cx="2105025" cy="12772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lang="sk-SK" sz="2300" b="1" spc="-5" dirty="0">
                <a:solidFill>
                  <a:srgbClr val="FFFFFF"/>
                </a:solidFill>
                <a:latin typeface="Arial"/>
                <a:cs typeface="Arial"/>
              </a:rPr>
              <a:t>Financovanie technickej vybavenosti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AA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EBC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3C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067871" y="605144"/>
            <a:ext cx="12191986" cy="12937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538480" algn="ctr">
              <a:lnSpc>
                <a:spcPct val="115799"/>
              </a:lnSpc>
              <a:spcBef>
                <a:spcPts val="100"/>
              </a:spcBef>
              <a:tabLst>
                <a:tab pos="3917315" algn="l"/>
              </a:tabLst>
            </a:pPr>
            <a:r>
              <a:rPr spc="-30" dirty="0">
                <a:solidFill>
                  <a:srgbClr val="231F20"/>
                </a:solidFill>
                <a:latin typeface="Arial"/>
                <a:cs typeface="Arial"/>
              </a:rPr>
              <a:t>TECHNICKÁ </a:t>
            </a:r>
            <a:r>
              <a:rPr spc="-45" dirty="0">
                <a:solidFill>
                  <a:srgbClr val="231F20"/>
                </a:solidFill>
                <a:latin typeface="Arial"/>
                <a:cs typeface="Arial"/>
              </a:rPr>
              <a:t>VYBAVENOSŤ</a:t>
            </a:r>
            <a:r>
              <a:rPr lang="sk-SK" spc="-45" dirty="0">
                <a:solidFill>
                  <a:srgbClr val="231F20"/>
                </a:solidFill>
                <a:latin typeface="Arial"/>
                <a:cs typeface="Arial"/>
              </a:rPr>
              <a:t/>
            </a:r>
            <a:br>
              <a:rPr lang="sk-SK" spc="-45" dirty="0">
                <a:solidFill>
                  <a:srgbClr val="231F20"/>
                </a:solidFill>
                <a:latin typeface="Arial"/>
                <a:cs typeface="Arial"/>
              </a:rPr>
            </a:br>
            <a:r>
              <a:rPr spc="-5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231F20"/>
                </a:solidFill>
                <a:latin typeface="Arial"/>
                <a:cs typeface="Arial"/>
              </a:rPr>
              <a:t>NÁJOMNÝM</a:t>
            </a:r>
            <a:r>
              <a:rPr lang="sk-SK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45" dirty="0">
                <a:solidFill>
                  <a:srgbClr val="231F20"/>
                </a:solidFill>
                <a:latin typeface="Arial"/>
                <a:cs typeface="Arial"/>
              </a:rPr>
              <a:t>BYTOM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991509" y="2393215"/>
            <a:ext cx="7776948" cy="1100942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200" b="1" spc="-5" dirty="0" err="1">
                <a:solidFill>
                  <a:srgbClr val="D2232A"/>
                </a:solidFill>
                <a:latin typeface="Arial"/>
                <a:cs typeface="Arial"/>
              </a:rPr>
              <a:t>Výška</a:t>
            </a:r>
            <a:r>
              <a:rPr sz="2200" b="1" spc="-5" dirty="0">
                <a:solidFill>
                  <a:srgbClr val="D2232A"/>
                </a:solidFill>
                <a:latin typeface="Arial"/>
                <a:cs typeface="Arial"/>
              </a:rPr>
              <a:t> úveru </a:t>
            </a:r>
            <a:r>
              <a:rPr sz="2200" b="1" spc="-5" dirty="0" err="1">
                <a:solidFill>
                  <a:srgbClr val="D2232A"/>
                </a:solidFill>
                <a:latin typeface="Arial"/>
                <a:cs typeface="Arial"/>
              </a:rPr>
              <a:t>sa</a:t>
            </a:r>
            <a:r>
              <a:rPr sz="2200" b="1" spc="1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2200" b="1" spc="-5" dirty="0" err="1">
                <a:solidFill>
                  <a:srgbClr val="D2232A"/>
                </a:solidFill>
                <a:latin typeface="Arial"/>
                <a:cs typeface="Arial"/>
              </a:rPr>
              <a:t>stanovuje</a:t>
            </a:r>
            <a:r>
              <a:rPr lang="sk-SK" sz="2200" b="1" spc="-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2200" b="1" spc="5" dirty="0">
                <a:solidFill>
                  <a:srgbClr val="D2232A"/>
                </a:solidFill>
                <a:latin typeface="Arial"/>
                <a:cs typeface="Arial"/>
              </a:rPr>
              <a:t>v </a:t>
            </a:r>
            <a:r>
              <a:rPr sz="2200" b="1" spc="-5" dirty="0">
                <a:solidFill>
                  <a:srgbClr val="D2232A"/>
                </a:solidFill>
                <a:latin typeface="Arial"/>
                <a:cs typeface="Arial"/>
              </a:rPr>
              <a:t>závislosti </a:t>
            </a:r>
            <a:r>
              <a:rPr sz="2200" b="1" dirty="0">
                <a:solidFill>
                  <a:srgbClr val="D2232A"/>
                </a:solidFill>
                <a:latin typeface="Arial"/>
                <a:cs typeface="Arial"/>
              </a:rPr>
              <a:t>na </a:t>
            </a:r>
            <a:r>
              <a:rPr sz="2200" b="1" spc="5" dirty="0">
                <a:solidFill>
                  <a:srgbClr val="D2232A"/>
                </a:solidFill>
                <a:latin typeface="Arial"/>
                <a:cs typeface="Arial"/>
              </a:rPr>
              <a:t>2</a:t>
            </a:r>
            <a:r>
              <a:rPr sz="2200" b="1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D2232A"/>
                </a:solidFill>
                <a:latin typeface="Arial"/>
                <a:cs typeface="Arial"/>
              </a:rPr>
              <a:t>parametroch:</a:t>
            </a:r>
            <a:endParaRPr sz="2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70"/>
              </a:spcBef>
              <a:buFont typeface="Arial" panose="020B0604020202020204" pitchFamily="34" charset="0"/>
              <a:buChar char="•"/>
            </a:pPr>
            <a:r>
              <a:rPr sz="2200" b="1" spc="-40" dirty="0">
                <a:solidFill>
                  <a:srgbClr val="231F20"/>
                </a:solidFill>
                <a:latin typeface="Arial"/>
                <a:cs typeface="Arial"/>
              </a:rPr>
              <a:t>75 </a:t>
            </a:r>
            <a:r>
              <a:rPr sz="2200" b="1" dirty="0">
                <a:solidFill>
                  <a:srgbClr val="231F20"/>
                </a:solidFill>
                <a:latin typeface="Arial"/>
                <a:cs typeface="Arial"/>
              </a:rPr>
              <a:t>/ </a:t>
            </a:r>
            <a:r>
              <a:rPr sz="2200" b="1" spc="-5" dirty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r>
              <a:rPr lang="sk-SK" sz="2200" b="1" spc="-5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2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b="1" spc="10" dirty="0">
                <a:solidFill>
                  <a:srgbClr val="231F20"/>
                </a:solidFill>
                <a:latin typeface="Arial"/>
                <a:cs typeface="Arial"/>
              </a:rPr>
              <a:t>% </a:t>
            </a:r>
            <a:r>
              <a:rPr sz="2200" b="1" spc="-5" dirty="0" err="1">
                <a:solidFill>
                  <a:srgbClr val="231F20"/>
                </a:solidFill>
                <a:latin typeface="Arial"/>
                <a:cs typeface="Arial"/>
              </a:rPr>
              <a:t>obstarávacích</a:t>
            </a:r>
            <a:r>
              <a:rPr sz="2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b="1" spc="-20" dirty="0" err="1">
                <a:solidFill>
                  <a:srgbClr val="231F20"/>
                </a:solidFill>
                <a:latin typeface="Arial"/>
                <a:cs typeface="Arial"/>
              </a:rPr>
              <a:t>nákladov</a:t>
            </a:r>
            <a:r>
              <a:rPr sz="22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lang="sk-SK" sz="2200" b="1" spc="-20" dirty="0">
              <a:solidFill>
                <a:srgbClr val="231F2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70"/>
              </a:spcBef>
              <a:buFont typeface="Arial" panose="020B0604020202020204" pitchFamily="34" charset="0"/>
              <a:buChar char="•"/>
            </a:pPr>
            <a:r>
              <a:rPr sz="2200" b="1" spc="-5" dirty="0">
                <a:solidFill>
                  <a:srgbClr val="231F20"/>
                </a:solidFill>
                <a:latin typeface="Arial"/>
                <a:cs typeface="Arial"/>
              </a:rPr>
              <a:t>limit </a:t>
            </a:r>
            <a:r>
              <a:rPr sz="2200" b="1" dirty="0">
                <a:solidFill>
                  <a:srgbClr val="231F20"/>
                </a:solidFill>
                <a:latin typeface="Arial"/>
                <a:cs typeface="Arial"/>
              </a:rPr>
              <a:t>na</a:t>
            </a:r>
            <a:r>
              <a:rPr sz="2200" b="1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b="1" spc="5" dirty="0">
                <a:solidFill>
                  <a:srgbClr val="231F20"/>
                </a:solidFill>
                <a:latin typeface="Arial"/>
                <a:cs typeface="Arial"/>
              </a:rPr>
              <a:t>byt</a:t>
            </a:r>
            <a:endParaRPr sz="2200" dirty="0">
              <a:latin typeface="Arial"/>
              <a:cs typeface="Arial"/>
            </a:endParaRPr>
          </a:p>
        </p:txBody>
      </p:sp>
      <p:grpSp>
        <p:nvGrpSpPr>
          <p:cNvPr id="60" name="Skupina 59">
            <a:extLst>
              <a:ext uri="{FF2B5EF4-FFF2-40B4-BE49-F238E27FC236}">
                <a16:creationId xmlns:a16="http://schemas.microsoft.com/office/drawing/2014/main" id="{99AFDE01-73EB-F24E-B3A2-CFFCC9ED9489}"/>
              </a:ext>
            </a:extLst>
          </p:cNvPr>
          <p:cNvGrpSpPr/>
          <p:nvPr/>
        </p:nvGrpSpPr>
        <p:grpSpPr>
          <a:xfrm>
            <a:off x="8835605" y="3937000"/>
            <a:ext cx="1614805" cy="5258207"/>
            <a:chOff x="8835605" y="3937000"/>
            <a:chExt cx="1614805" cy="5258207"/>
          </a:xfrm>
        </p:grpSpPr>
        <p:sp>
          <p:nvSpPr>
            <p:cNvPr id="6" name="object 6"/>
            <p:cNvSpPr/>
            <p:nvPr/>
          </p:nvSpPr>
          <p:spPr>
            <a:xfrm>
              <a:off x="8835605" y="3937000"/>
              <a:ext cx="1614805" cy="3911600"/>
            </a:xfrm>
            <a:custGeom>
              <a:avLst/>
              <a:gdLst/>
              <a:ahLst/>
              <a:cxnLst/>
              <a:rect l="l" t="t" r="r" b="b"/>
              <a:pathLst>
                <a:path w="1614804" h="3911600">
                  <a:moveTo>
                    <a:pt x="0" y="3911600"/>
                  </a:moveTo>
                  <a:lnTo>
                    <a:pt x="1614703" y="3911600"/>
                  </a:lnTo>
                  <a:lnTo>
                    <a:pt x="1614703" y="0"/>
                  </a:lnTo>
                  <a:lnTo>
                    <a:pt x="0" y="0"/>
                  </a:lnTo>
                  <a:lnTo>
                    <a:pt x="0" y="3911600"/>
                  </a:lnTo>
                  <a:close/>
                </a:path>
              </a:pathLst>
            </a:custGeom>
            <a:solidFill>
              <a:srgbClr val="E284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8991541" y="4100078"/>
              <a:ext cx="1328096" cy="91050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ts val="100"/>
                </a:spcBef>
              </a:pPr>
              <a:r>
                <a:rPr lang="sk-SK" sz="3000" b="1" spc="-50" dirty="0" smtClean="0">
                  <a:solidFill>
                    <a:srgbClr val="FFFFFF"/>
                  </a:solidFill>
                  <a:latin typeface="Arial"/>
                  <a:cs typeface="Arial"/>
                </a:rPr>
                <a:t>2 000</a:t>
              </a:r>
              <a:r>
                <a:rPr sz="3000" b="1" spc="-85" dirty="0" smtClean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€</a:t>
              </a:r>
              <a:endParaRPr sz="3000" dirty="0">
                <a:latin typeface="Arial"/>
                <a:cs typeface="Arial"/>
              </a:endParaRPr>
            </a:p>
            <a:p>
              <a:pPr algn="ctr">
                <a:lnSpc>
                  <a:spcPts val="3500"/>
                </a:lnSpc>
              </a:pP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/</a:t>
              </a:r>
              <a:r>
                <a:rPr sz="3000" b="1" spc="-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spc="-5" dirty="0">
                  <a:solidFill>
                    <a:srgbClr val="FFFFFF"/>
                  </a:solidFill>
                  <a:latin typeface="Arial"/>
                  <a:cs typeface="Arial"/>
                </a:rPr>
                <a:t>byt</a:t>
              </a:r>
              <a:endParaRPr sz="3000" dirty="0">
                <a:latin typeface="Arial"/>
                <a:cs typeface="Arial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8887423" y="8040788"/>
              <a:ext cx="1449048" cy="115441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7500"/>
                </a:lnSpc>
                <a:spcBef>
                  <a:spcPts val="90"/>
                </a:spcBef>
              </a:pPr>
              <a:r>
                <a:rPr sz="1700" b="1" spc="10" dirty="0" err="1">
                  <a:solidFill>
                    <a:srgbClr val="616264"/>
                  </a:solidFill>
                  <a:latin typeface="Arial"/>
                  <a:cs typeface="Arial"/>
                </a:rPr>
                <a:t>Miestna</a:t>
              </a: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  </a:t>
              </a:r>
              <a:r>
                <a:rPr sz="1700" b="1" spc="-30" dirty="0" err="1">
                  <a:solidFill>
                    <a:srgbClr val="616264"/>
                  </a:solidFill>
                  <a:latin typeface="Arial"/>
                  <a:cs typeface="Arial"/>
                </a:rPr>
                <a:t>k</a:t>
              </a:r>
              <a:r>
                <a:rPr sz="1700" b="1" spc="15" dirty="0" err="1">
                  <a:solidFill>
                    <a:srgbClr val="616264"/>
                  </a:solidFill>
                  <a:latin typeface="Arial"/>
                  <a:cs typeface="Arial"/>
                </a:rPr>
                <a:t>o</a:t>
              </a:r>
              <a:r>
                <a:rPr sz="1700" b="1" spc="5" dirty="0" err="1">
                  <a:solidFill>
                    <a:srgbClr val="616264"/>
                  </a:solidFill>
                  <a:latin typeface="Arial"/>
                  <a:cs typeface="Arial"/>
                </a:rPr>
                <a:t>muni</a:t>
              </a:r>
              <a:r>
                <a:rPr sz="1700" b="1" spc="-5" dirty="0" err="1">
                  <a:solidFill>
                    <a:srgbClr val="616264"/>
                  </a:solidFill>
                  <a:latin typeface="Arial"/>
                  <a:cs typeface="Arial"/>
                </a:rPr>
                <a:t>k</a:t>
              </a:r>
              <a:r>
                <a:rPr sz="1700" b="1" spc="5" dirty="0" err="1">
                  <a:solidFill>
                    <a:srgbClr val="616264"/>
                  </a:solidFill>
                  <a:latin typeface="Arial"/>
                  <a:cs typeface="Arial"/>
                </a:rPr>
                <a:t>áci</a:t>
              </a:r>
              <a:r>
                <a:rPr sz="1700" b="1" spc="15" dirty="0" err="1">
                  <a:solidFill>
                    <a:srgbClr val="616264"/>
                  </a:solidFill>
                  <a:latin typeface="Arial"/>
                  <a:cs typeface="Arial"/>
                </a:rPr>
                <a:t>a</a:t>
              </a:r>
              <a:endParaRPr lang="sk-SK" sz="1700" b="1" spc="15" dirty="0">
                <a:solidFill>
                  <a:srgbClr val="616264"/>
                </a:solidFill>
                <a:latin typeface="Arial"/>
                <a:cs typeface="Arial"/>
              </a:endParaRPr>
            </a:p>
            <a:p>
              <a:pPr marL="12700" marR="5080">
                <a:lnSpc>
                  <a:spcPct val="107500"/>
                </a:lnSpc>
                <a:spcBef>
                  <a:spcPts val="90"/>
                </a:spcBef>
              </a:pPr>
              <a:r>
                <a:rPr lang="sk-SK"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vrátane osvetlenia</a:t>
              </a:r>
              <a:endParaRPr sz="1700" dirty="0">
                <a:latin typeface="Arial"/>
                <a:cs typeface="Arial"/>
              </a:endParaRPr>
            </a:p>
          </p:txBody>
        </p:sp>
      </p:grpSp>
      <p:grpSp>
        <p:nvGrpSpPr>
          <p:cNvPr id="62" name="Skupina 61">
            <a:extLst>
              <a:ext uri="{FF2B5EF4-FFF2-40B4-BE49-F238E27FC236}">
                <a16:creationId xmlns:a16="http://schemas.microsoft.com/office/drawing/2014/main" id="{4B2B9831-E8CD-2D43-89E7-4CAC42BD22A3}"/>
              </a:ext>
            </a:extLst>
          </p:cNvPr>
          <p:cNvGrpSpPr/>
          <p:nvPr/>
        </p:nvGrpSpPr>
        <p:grpSpPr>
          <a:xfrm>
            <a:off x="12065000" y="2616200"/>
            <a:ext cx="1614805" cy="6007518"/>
            <a:chOff x="12065000" y="2616200"/>
            <a:chExt cx="1614805" cy="6007518"/>
          </a:xfrm>
        </p:grpSpPr>
        <p:sp>
          <p:nvSpPr>
            <p:cNvPr id="8" name="object 8"/>
            <p:cNvSpPr/>
            <p:nvPr/>
          </p:nvSpPr>
          <p:spPr>
            <a:xfrm>
              <a:off x="12065000" y="2616200"/>
              <a:ext cx="1614805" cy="5232400"/>
            </a:xfrm>
            <a:custGeom>
              <a:avLst/>
              <a:gdLst/>
              <a:ahLst/>
              <a:cxnLst/>
              <a:rect l="l" t="t" r="r" b="b"/>
              <a:pathLst>
                <a:path w="1614805" h="5232400">
                  <a:moveTo>
                    <a:pt x="0" y="5232400"/>
                  </a:moveTo>
                  <a:lnTo>
                    <a:pt x="1614703" y="5232400"/>
                  </a:lnTo>
                  <a:lnTo>
                    <a:pt x="1614703" y="0"/>
                  </a:lnTo>
                  <a:lnTo>
                    <a:pt x="0" y="0"/>
                  </a:lnTo>
                  <a:lnTo>
                    <a:pt x="0" y="5232400"/>
                  </a:lnTo>
                  <a:close/>
                </a:path>
              </a:pathLst>
            </a:custGeom>
            <a:solidFill>
              <a:srgbClr val="EFB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12154992" y="4100078"/>
              <a:ext cx="1393937" cy="91050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ts val="100"/>
                </a:spcBef>
              </a:pP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6</a:t>
              </a:r>
              <a:r>
                <a:rPr lang="sk-SK" sz="3000" b="1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000</a:t>
              </a:r>
              <a:r>
                <a:rPr sz="3000" b="1" spc="-8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€</a:t>
              </a:r>
              <a:endParaRPr sz="3000" dirty="0">
                <a:latin typeface="Arial"/>
                <a:cs typeface="Arial"/>
              </a:endParaRPr>
            </a:p>
            <a:p>
              <a:pPr algn="ctr">
                <a:lnSpc>
                  <a:spcPts val="3500"/>
                </a:lnSpc>
              </a:pP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/</a:t>
              </a:r>
              <a:r>
                <a:rPr sz="3000" b="1" spc="-3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spc="-5" dirty="0">
                  <a:solidFill>
                    <a:srgbClr val="FFFFFF"/>
                  </a:solidFill>
                  <a:latin typeface="Arial"/>
                  <a:cs typeface="Arial"/>
                </a:rPr>
                <a:t>byt</a:t>
              </a:r>
              <a:endParaRPr sz="3000" dirty="0">
                <a:latin typeface="Arial"/>
                <a:cs typeface="Arial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12179304" y="8040788"/>
              <a:ext cx="1005205" cy="582930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7500"/>
                </a:lnSpc>
                <a:spcBef>
                  <a:spcPts val="90"/>
                </a:spcBef>
              </a:pP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Gar</a:t>
              </a:r>
              <a:r>
                <a:rPr sz="1700" b="1" spc="35" dirty="0">
                  <a:solidFill>
                    <a:srgbClr val="616264"/>
                  </a:solidFill>
                  <a:latin typeface="Arial"/>
                  <a:cs typeface="Arial"/>
                </a:rPr>
                <a:t>á</a:t>
              </a: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ž</a:t>
              </a:r>
              <a:r>
                <a:rPr sz="1700" b="1" spc="-25" dirty="0">
                  <a:solidFill>
                    <a:srgbClr val="616264"/>
                  </a:solidFill>
                  <a:latin typeface="Arial"/>
                  <a:cs typeface="Arial"/>
                </a:rPr>
                <a:t>ové  </a:t>
              </a:r>
              <a:r>
                <a:rPr sz="1700" b="1" dirty="0">
                  <a:solidFill>
                    <a:srgbClr val="616264"/>
                  </a:solidFill>
                  <a:latin typeface="Arial"/>
                  <a:cs typeface="Arial"/>
                </a:rPr>
                <a:t>stojisko</a:t>
              </a:r>
              <a:endParaRPr sz="1700">
                <a:latin typeface="Arial"/>
                <a:cs typeface="Arial"/>
              </a:endParaRPr>
            </a:p>
          </p:txBody>
        </p:sp>
      </p:grp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A6962AFE-54A4-474D-92A5-6C9C24470344}"/>
              </a:ext>
            </a:extLst>
          </p:cNvPr>
          <p:cNvGrpSpPr/>
          <p:nvPr/>
        </p:nvGrpSpPr>
        <p:grpSpPr>
          <a:xfrm>
            <a:off x="5606211" y="3937000"/>
            <a:ext cx="1632789" cy="5521963"/>
            <a:chOff x="5606211" y="3937000"/>
            <a:chExt cx="1632789" cy="5521963"/>
          </a:xfrm>
        </p:grpSpPr>
        <p:sp>
          <p:nvSpPr>
            <p:cNvPr id="5" name="object 5"/>
            <p:cNvSpPr/>
            <p:nvPr/>
          </p:nvSpPr>
          <p:spPr>
            <a:xfrm>
              <a:off x="5606211" y="3937000"/>
              <a:ext cx="1614805" cy="3911600"/>
            </a:xfrm>
            <a:custGeom>
              <a:avLst/>
              <a:gdLst/>
              <a:ahLst/>
              <a:cxnLst/>
              <a:rect l="l" t="t" r="r" b="b"/>
              <a:pathLst>
                <a:path w="1614804" h="3911600">
                  <a:moveTo>
                    <a:pt x="0" y="3911600"/>
                  </a:moveTo>
                  <a:lnTo>
                    <a:pt x="1614703" y="3911600"/>
                  </a:lnTo>
                  <a:lnTo>
                    <a:pt x="1614703" y="0"/>
                  </a:lnTo>
                  <a:lnTo>
                    <a:pt x="0" y="0"/>
                  </a:lnTo>
                  <a:lnTo>
                    <a:pt x="0" y="3911600"/>
                  </a:lnTo>
                  <a:close/>
                </a:path>
              </a:pathLst>
            </a:custGeom>
            <a:solidFill>
              <a:srgbClr val="D85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5736870" y="4100078"/>
              <a:ext cx="1394141" cy="91050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ts val="100"/>
                </a:spcBef>
              </a:pPr>
              <a:r>
                <a:rPr lang="sk-SK" sz="3000" b="1" spc="-5" dirty="0">
                  <a:solidFill>
                    <a:srgbClr val="FFFFFF"/>
                  </a:solidFill>
                  <a:latin typeface="Arial"/>
                  <a:cs typeface="Arial"/>
                </a:rPr>
                <a:t>1 </a:t>
              </a:r>
              <a:r>
                <a:rPr lang="sk-SK" sz="3000" b="1" spc="-5" dirty="0" smtClean="0">
                  <a:solidFill>
                    <a:srgbClr val="FFFFFF"/>
                  </a:solidFill>
                  <a:latin typeface="Arial"/>
                  <a:cs typeface="Arial"/>
                </a:rPr>
                <a:t>900</a:t>
              </a:r>
              <a:r>
                <a:rPr sz="3000" b="1" spc="-90" dirty="0" smtClean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€</a:t>
              </a:r>
              <a:endParaRPr sz="3000" dirty="0">
                <a:latin typeface="Arial"/>
                <a:cs typeface="Arial"/>
              </a:endParaRPr>
            </a:p>
            <a:p>
              <a:pPr algn="ctr">
                <a:lnSpc>
                  <a:spcPts val="3500"/>
                </a:lnSpc>
              </a:pP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/</a:t>
              </a:r>
              <a:r>
                <a:rPr sz="3000" b="1" spc="-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spc="-5" dirty="0">
                  <a:solidFill>
                    <a:srgbClr val="FFFFFF"/>
                  </a:solidFill>
                  <a:latin typeface="Arial"/>
                  <a:cs typeface="Arial"/>
                </a:rPr>
                <a:t>byt</a:t>
              </a:r>
              <a:endParaRPr sz="3000" dirty="0">
                <a:latin typeface="Arial"/>
                <a:cs typeface="Arial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5778499" y="8041008"/>
              <a:ext cx="1282777" cy="141795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7500"/>
                </a:lnSpc>
                <a:spcBef>
                  <a:spcPts val="90"/>
                </a:spcBef>
              </a:pPr>
              <a:r>
                <a:rPr sz="1700" b="1" spc="-5" dirty="0">
                  <a:solidFill>
                    <a:srgbClr val="616264"/>
                  </a:solidFill>
                  <a:latin typeface="Arial"/>
                  <a:cs typeface="Arial"/>
                </a:rPr>
                <a:t>Verejná  k</a:t>
              </a: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ana</a:t>
              </a:r>
              <a:r>
                <a:rPr sz="1700" b="1" spc="-10" dirty="0">
                  <a:solidFill>
                    <a:srgbClr val="616264"/>
                  </a:solidFill>
                  <a:latin typeface="Arial"/>
                  <a:cs typeface="Arial"/>
                </a:rPr>
                <a:t>l</a:t>
              </a: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i</a:t>
              </a:r>
              <a:r>
                <a:rPr sz="1700" b="1" spc="25" dirty="0">
                  <a:solidFill>
                    <a:srgbClr val="616264"/>
                  </a:solidFill>
                  <a:latin typeface="Arial"/>
                  <a:cs typeface="Arial"/>
                </a:rPr>
                <a:t>z</a:t>
              </a: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áci</a:t>
              </a: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a  </a:t>
              </a: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a </a:t>
              </a: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kanali-  </a:t>
              </a: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začná  </a:t>
              </a: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prípojka</a:t>
              </a:r>
              <a:endParaRPr sz="1700">
                <a:latin typeface="Arial"/>
                <a:cs typeface="Arial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7239000" y="64262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420EA6B7-93AD-B545-BFBC-F99BF09485EF}"/>
              </a:ext>
            </a:extLst>
          </p:cNvPr>
          <p:cNvGrpSpPr/>
          <p:nvPr/>
        </p:nvGrpSpPr>
        <p:grpSpPr>
          <a:xfrm>
            <a:off x="3991508" y="3937000"/>
            <a:ext cx="1614805" cy="5243613"/>
            <a:chOff x="3991508" y="3937000"/>
            <a:chExt cx="1614805" cy="5243613"/>
          </a:xfrm>
        </p:grpSpPr>
        <p:sp>
          <p:nvSpPr>
            <p:cNvPr id="3" name="object 3"/>
            <p:cNvSpPr/>
            <p:nvPr/>
          </p:nvSpPr>
          <p:spPr>
            <a:xfrm>
              <a:off x="3991508" y="3937000"/>
              <a:ext cx="1614805" cy="3911600"/>
            </a:xfrm>
            <a:custGeom>
              <a:avLst/>
              <a:gdLst/>
              <a:ahLst/>
              <a:cxnLst/>
              <a:rect l="l" t="t" r="r" b="b"/>
              <a:pathLst>
                <a:path w="1614804" h="3911600">
                  <a:moveTo>
                    <a:pt x="0" y="3911600"/>
                  </a:moveTo>
                  <a:lnTo>
                    <a:pt x="1614703" y="3911600"/>
                  </a:lnTo>
                  <a:lnTo>
                    <a:pt x="1614703" y="0"/>
                  </a:lnTo>
                  <a:lnTo>
                    <a:pt x="0" y="0"/>
                  </a:lnTo>
                  <a:lnTo>
                    <a:pt x="0" y="391160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4178300" y="8040788"/>
              <a:ext cx="1364615" cy="113982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443865">
                <a:lnSpc>
                  <a:spcPct val="107500"/>
                </a:lnSpc>
                <a:spcBef>
                  <a:spcPts val="90"/>
                </a:spcBef>
              </a:pPr>
              <a:r>
                <a:rPr sz="1700" b="1" spc="-10" dirty="0">
                  <a:solidFill>
                    <a:srgbClr val="616264"/>
                  </a:solidFill>
                  <a:latin typeface="Arial"/>
                  <a:cs typeface="Arial"/>
                </a:rPr>
                <a:t>Verejný  </a:t>
              </a:r>
              <a:r>
                <a:rPr sz="1700" b="1" spc="-35" dirty="0">
                  <a:solidFill>
                    <a:srgbClr val="616264"/>
                  </a:solidFill>
                  <a:latin typeface="Arial"/>
                  <a:cs typeface="Arial"/>
                </a:rPr>
                <a:t>v</a:t>
              </a: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od</a:t>
              </a:r>
              <a:r>
                <a:rPr sz="1700" b="1" spc="-20" dirty="0">
                  <a:solidFill>
                    <a:srgbClr val="616264"/>
                  </a:solidFill>
                  <a:latin typeface="Arial"/>
                  <a:cs typeface="Arial"/>
                </a:rPr>
                <a:t>o</a:t>
              </a:r>
              <a:r>
                <a:rPr sz="1700" b="1" spc="-35" dirty="0">
                  <a:solidFill>
                    <a:srgbClr val="616264"/>
                  </a:solidFill>
                  <a:latin typeface="Arial"/>
                  <a:cs typeface="Arial"/>
                </a:rPr>
                <a:t>v</a:t>
              </a: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od</a:t>
              </a:r>
              <a:endParaRPr sz="1700">
                <a:latin typeface="Arial"/>
                <a:cs typeface="Arial"/>
              </a:endParaRPr>
            </a:p>
            <a:p>
              <a:pPr marL="12700" marR="5080">
                <a:lnSpc>
                  <a:spcPct val="107500"/>
                </a:lnSpc>
              </a:pP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a</a:t>
              </a:r>
              <a:r>
                <a:rPr sz="1700" b="1" spc="-70" dirty="0">
                  <a:solidFill>
                    <a:srgbClr val="616264"/>
                  </a:solidFill>
                  <a:latin typeface="Arial"/>
                  <a:cs typeface="Arial"/>
                </a:rPr>
                <a:t> </a:t>
              </a:r>
              <a:r>
                <a:rPr sz="1700" b="1" dirty="0">
                  <a:solidFill>
                    <a:srgbClr val="616264"/>
                  </a:solidFill>
                  <a:latin typeface="Arial"/>
                  <a:cs typeface="Arial"/>
                </a:rPr>
                <a:t>vodovodná  </a:t>
              </a: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prípojka</a:t>
              </a:r>
              <a:endParaRPr sz="1700">
                <a:latin typeface="Arial"/>
                <a:cs typeface="Arial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4046029" y="4100078"/>
              <a:ext cx="1496886" cy="91050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ts val="100"/>
                </a:spcBef>
              </a:pPr>
              <a:r>
                <a:rPr lang="sk-SK" sz="3000" b="1" dirty="0">
                  <a:solidFill>
                    <a:srgbClr val="FFFFFF"/>
                  </a:solidFill>
                  <a:latin typeface="Arial"/>
                  <a:cs typeface="Arial"/>
                </a:rPr>
                <a:t>1 </a:t>
              </a:r>
              <a:r>
                <a:rPr lang="sk-SK" sz="30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40</a:t>
              </a: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0</a:t>
              </a:r>
              <a:r>
                <a:rPr sz="3000" b="1" spc="-9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€</a:t>
              </a:r>
              <a:endParaRPr sz="3000" dirty="0">
                <a:latin typeface="Arial"/>
                <a:cs typeface="Arial"/>
              </a:endParaRPr>
            </a:p>
            <a:p>
              <a:pPr algn="ctr">
                <a:lnSpc>
                  <a:spcPts val="3500"/>
                </a:lnSpc>
              </a:pP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/</a:t>
              </a:r>
              <a:r>
                <a:rPr sz="3000" b="1" spc="-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spc="-5" dirty="0">
                  <a:solidFill>
                    <a:srgbClr val="FFFFFF"/>
                  </a:solidFill>
                  <a:latin typeface="Arial"/>
                  <a:cs typeface="Arial"/>
                </a:rPr>
                <a:t>byt</a:t>
              </a:r>
              <a:endParaRPr sz="3000" dirty="0">
                <a:latin typeface="Arial"/>
                <a:cs typeface="Arial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759121" y="64262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A15E9F86-C098-4945-A51D-807B069357BD}"/>
              </a:ext>
            </a:extLst>
          </p:cNvPr>
          <p:cNvGrpSpPr/>
          <p:nvPr/>
        </p:nvGrpSpPr>
        <p:grpSpPr>
          <a:xfrm>
            <a:off x="4759126" y="6378912"/>
            <a:ext cx="2454861" cy="94615"/>
            <a:chOff x="4759126" y="6378912"/>
            <a:chExt cx="2454861" cy="94615"/>
          </a:xfrm>
        </p:grpSpPr>
        <p:sp>
          <p:nvSpPr>
            <p:cNvPr id="39" name="object 39"/>
            <p:cNvSpPr/>
            <p:nvPr/>
          </p:nvSpPr>
          <p:spPr>
            <a:xfrm>
              <a:off x="4771777" y="6426200"/>
              <a:ext cx="2442210" cy="0"/>
            </a:xfrm>
            <a:custGeom>
              <a:avLst/>
              <a:gdLst/>
              <a:ahLst/>
              <a:cxnLst/>
              <a:rect l="l" t="t" r="r" b="b"/>
              <a:pathLst>
                <a:path w="2442209">
                  <a:moveTo>
                    <a:pt x="244191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759126" y="6378912"/>
              <a:ext cx="51435" cy="94615"/>
            </a:xfrm>
            <a:custGeom>
              <a:avLst/>
              <a:gdLst/>
              <a:ahLst/>
              <a:cxnLst/>
              <a:rect l="l" t="t" r="r" b="b"/>
              <a:pathLst>
                <a:path w="51435" h="94614">
                  <a:moveTo>
                    <a:pt x="50863" y="94576"/>
                  </a:moveTo>
                  <a:lnTo>
                    <a:pt x="0" y="47282"/>
                  </a:lnTo>
                  <a:lnTo>
                    <a:pt x="5086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9853BBF5-9F41-1241-BDEB-201877965A41}"/>
              </a:ext>
            </a:extLst>
          </p:cNvPr>
          <p:cNvGrpSpPr/>
          <p:nvPr/>
        </p:nvGrpSpPr>
        <p:grpSpPr>
          <a:xfrm>
            <a:off x="7220902" y="3937000"/>
            <a:ext cx="1614805" cy="4964848"/>
            <a:chOff x="7220902" y="3937000"/>
            <a:chExt cx="1614805" cy="4964848"/>
          </a:xfrm>
        </p:grpSpPr>
        <p:sp>
          <p:nvSpPr>
            <p:cNvPr id="4" name="object 4"/>
            <p:cNvSpPr/>
            <p:nvPr/>
          </p:nvSpPr>
          <p:spPr>
            <a:xfrm>
              <a:off x="7220902" y="3937000"/>
              <a:ext cx="1614805" cy="3911600"/>
            </a:xfrm>
            <a:custGeom>
              <a:avLst/>
              <a:gdLst/>
              <a:ahLst/>
              <a:cxnLst/>
              <a:rect l="l" t="t" r="r" b="b"/>
              <a:pathLst>
                <a:path w="1614804" h="3911600">
                  <a:moveTo>
                    <a:pt x="0" y="3911600"/>
                  </a:moveTo>
                  <a:lnTo>
                    <a:pt x="1614703" y="3911600"/>
                  </a:lnTo>
                  <a:lnTo>
                    <a:pt x="1614703" y="0"/>
                  </a:lnTo>
                  <a:lnTo>
                    <a:pt x="0" y="0"/>
                  </a:lnTo>
                  <a:lnTo>
                    <a:pt x="0" y="3911600"/>
                  </a:lnTo>
                  <a:close/>
                </a:path>
              </a:pathLst>
            </a:custGeom>
            <a:solidFill>
              <a:srgbClr val="DB65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7322653" y="4100078"/>
              <a:ext cx="1382395" cy="9144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ts val="100"/>
                </a:spcBef>
              </a:pPr>
              <a:r>
                <a:rPr lang="sk-SK" sz="3000" b="1" spc="-145" dirty="0">
                  <a:solidFill>
                    <a:srgbClr val="FFFFFF"/>
                  </a:solidFill>
                  <a:latin typeface="Arial"/>
                  <a:cs typeface="Arial"/>
                </a:rPr>
                <a:t>20</a:t>
              </a:r>
              <a:r>
                <a:rPr sz="3000" b="1" spc="-14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spc="-80" dirty="0">
                  <a:solidFill>
                    <a:srgbClr val="FFFFFF"/>
                  </a:solidFill>
                  <a:latin typeface="Arial"/>
                  <a:cs typeface="Arial"/>
                </a:rPr>
                <a:t>000</a:t>
              </a:r>
              <a:r>
                <a:rPr sz="3000" b="1" spc="-43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€</a:t>
              </a:r>
              <a:endParaRPr sz="3000" dirty="0">
                <a:latin typeface="Arial"/>
                <a:cs typeface="Arial"/>
              </a:endParaRPr>
            </a:p>
            <a:p>
              <a:pPr algn="ctr">
                <a:lnSpc>
                  <a:spcPts val="3500"/>
                </a:lnSpc>
              </a:pP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/</a:t>
              </a:r>
              <a:r>
                <a:rPr sz="3000" b="1" spc="-4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spc="-50" dirty="0">
                  <a:solidFill>
                    <a:srgbClr val="FFFFFF"/>
                  </a:solidFill>
                  <a:latin typeface="Arial"/>
                  <a:cs typeface="Arial"/>
                </a:rPr>
                <a:t>ČOV</a:t>
              </a:r>
              <a:endParaRPr sz="3000" dirty="0">
                <a:latin typeface="Arial"/>
                <a:cs typeface="Arial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7391400" y="8040788"/>
              <a:ext cx="1316355" cy="861060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7500"/>
                </a:lnSpc>
                <a:spcBef>
                  <a:spcPts val="90"/>
                </a:spcBef>
              </a:pP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Čistiareň  </a:t>
              </a: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odp</a:t>
              </a: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a</a:t>
              </a: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d</a:t>
              </a:r>
              <a:r>
                <a:rPr sz="1700" b="1" spc="-20" dirty="0">
                  <a:solidFill>
                    <a:srgbClr val="616264"/>
                  </a:solidFill>
                  <a:latin typeface="Arial"/>
                  <a:cs typeface="Arial"/>
                </a:rPr>
                <a:t>o</a:t>
              </a:r>
              <a:r>
                <a:rPr sz="1700" b="1" spc="60" dirty="0">
                  <a:solidFill>
                    <a:srgbClr val="616264"/>
                  </a:solidFill>
                  <a:latin typeface="Arial"/>
                  <a:cs typeface="Arial"/>
                </a:rPr>
                <a:t>v</a:t>
              </a:r>
              <a:r>
                <a:rPr sz="1700" b="1" spc="-30" dirty="0">
                  <a:solidFill>
                    <a:srgbClr val="616264"/>
                  </a:solidFill>
                  <a:latin typeface="Arial"/>
                  <a:cs typeface="Arial"/>
                </a:rPr>
                <a:t>ý</a:t>
              </a: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ch  </a:t>
              </a:r>
              <a:r>
                <a:rPr sz="1700" b="1" dirty="0">
                  <a:solidFill>
                    <a:srgbClr val="616264"/>
                  </a:solidFill>
                  <a:latin typeface="Arial"/>
                  <a:cs typeface="Arial"/>
                </a:rPr>
                <a:t>vôd </a:t>
              </a: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/</a:t>
              </a:r>
              <a:r>
                <a:rPr sz="1700" b="1" spc="-20" dirty="0">
                  <a:solidFill>
                    <a:srgbClr val="616264"/>
                  </a:solidFill>
                  <a:latin typeface="Arial"/>
                  <a:cs typeface="Arial"/>
                </a:rPr>
                <a:t> </a:t>
              </a:r>
              <a:r>
                <a:rPr sz="1700" b="1" spc="-5" dirty="0">
                  <a:solidFill>
                    <a:srgbClr val="616264"/>
                  </a:solidFill>
                  <a:latin typeface="Arial"/>
                  <a:cs typeface="Arial"/>
                </a:rPr>
                <a:t>ČOV</a:t>
              </a:r>
              <a:endParaRPr sz="1700">
                <a:latin typeface="Arial"/>
                <a:cs typeface="Arial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8820150" y="64262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Skupina 60">
            <a:extLst>
              <a:ext uri="{FF2B5EF4-FFF2-40B4-BE49-F238E27FC236}">
                <a16:creationId xmlns:a16="http://schemas.microsoft.com/office/drawing/2014/main" id="{B05DD091-B284-4046-A741-2CB5E785ECF2}"/>
              </a:ext>
            </a:extLst>
          </p:cNvPr>
          <p:cNvGrpSpPr/>
          <p:nvPr/>
        </p:nvGrpSpPr>
        <p:grpSpPr>
          <a:xfrm>
            <a:off x="10450296" y="3937000"/>
            <a:ext cx="1614805" cy="5245603"/>
            <a:chOff x="10450296" y="3937000"/>
            <a:chExt cx="1614805" cy="5245603"/>
          </a:xfrm>
        </p:grpSpPr>
        <p:sp>
          <p:nvSpPr>
            <p:cNvPr id="7" name="object 7"/>
            <p:cNvSpPr/>
            <p:nvPr/>
          </p:nvSpPr>
          <p:spPr>
            <a:xfrm>
              <a:off x="10450296" y="3937000"/>
              <a:ext cx="1614805" cy="3911600"/>
            </a:xfrm>
            <a:custGeom>
              <a:avLst/>
              <a:gdLst/>
              <a:ahLst/>
              <a:cxnLst/>
              <a:rect l="l" t="t" r="r" b="b"/>
              <a:pathLst>
                <a:path w="1614804" h="3911600">
                  <a:moveTo>
                    <a:pt x="0" y="3911600"/>
                  </a:moveTo>
                  <a:lnTo>
                    <a:pt x="1614703" y="3911600"/>
                  </a:lnTo>
                  <a:lnTo>
                    <a:pt x="1614703" y="0"/>
                  </a:lnTo>
                  <a:lnTo>
                    <a:pt x="0" y="0"/>
                  </a:lnTo>
                  <a:lnTo>
                    <a:pt x="0" y="3911600"/>
                  </a:lnTo>
                  <a:close/>
                </a:path>
              </a:pathLst>
            </a:custGeom>
            <a:solidFill>
              <a:srgbClr val="E9A4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10579162" y="4100078"/>
              <a:ext cx="1395833" cy="91050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ts val="100"/>
                </a:spcBef>
              </a:pPr>
              <a:r>
                <a:rPr lang="sk-SK" sz="3000" b="1" spc="-5" dirty="0" smtClean="0">
                  <a:solidFill>
                    <a:srgbClr val="FFFFFF"/>
                  </a:solidFill>
                  <a:latin typeface="Arial"/>
                  <a:cs typeface="Arial"/>
                </a:rPr>
                <a:t>2 000</a:t>
              </a:r>
              <a:r>
                <a:rPr sz="3000" b="1" spc="-85" dirty="0" smtClean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€</a:t>
              </a:r>
              <a:endParaRPr sz="3000" dirty="0">
                <a:latin typeface="Arial"/>
                <a:cs typeface="Arial"/>
              </a:endParaRPr>
            </a:p>
            <a:p>
              <a:pPr algn="ctr">
                <a:lnSpc>
                  <a:spcPts val="3500"/>
                </a:lnSpc>
              </a:pP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/</a:t>
              </a:r>
              <a:r>
                <a:rPr sz="3000" b="1" spc="-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spc="-5" dirty="0">
                  <a:solidFill>
                    <a:srgbClr val="FFFFFF"/>
                  </a:solidFill>
                  <a:latin typeface="Arial"/>
                  <a:cs typeface="Arial"/>
                </a:rPr>
                <a:t>byt</a:t>
              </a:r>
              <a:endParaRPr sz="3000" dirty="0">
                <a:latin typeface="Arial"/>
                <a:cs typeface="Arial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10579162" y="8041008"/>
              <a:ext cx="1024255" cy="114159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7500"/>
                </a:lnSpc>
                <a:spcBef>
                  <a:spcPts val="90"/>
                </a:spcBef>
              </a:pPr>
              <a:r>
                <a:rPr sz="1700" b="1" spc="25" dirty="0" err="1">
                  <a:solidFill>
                    <a:srgbClr val="616264"/>
                  </a:solidFill>
                  <a:latin typeface="Arial"/>
                  <a:cs typeface="Arial"/>
                </a:rPr>
                <a:t>Od</a:t>
              </a:r>
              <a:r>
                <a:rPr sz="1700" b="1" spc="5" dirty="0" err="1">
                  <a:solidFill>
                    <a:srgbClr val="616264"/>
                  </a:solidFill>
                  <a:latin typeface="Arial"/>
                  <a:cs typeface="Arial"/>
                </a:rPr>
                <a:t>s</a:t>
              </a:r>
              <a:r>
                <a:rPr sz="1700" b="1" spc="20" dirty="0" err="1">
                  <a:solidFill>
                    <a:srgbClr val="616264"/>
                  </a:solidFill>
                  <a:latin typeface="Arial"/>
                  <a:cs typeface="Arial"/>
                </a:rPr>
                <a:t>t</a:t>
              </a:r>
              <a:r>
                <a:rPr sz="1700" b="1" spc="-15" dirty="0" err="1">
                  <a:solidFill>
                    <a:srgbClr val="616264"/>
                  </a:solidFill>
                  <a:latin typeface="Arial"/>
                  <a:cs typeface="Arial"/>
                </a:rPr>
                <a:t>a</a:t>
              </a:r>
              <a:r>
                <a:rPr sz="1700" b="1" spc="5" dirty="0" err="1">
                  <a:solidFill>
                    <a:srgbClr val="616264"/>
                  </a:solidFill>
                  <a:latin typeface="Arial"/>
                  <a:cs typeface="Arial"/>
                </a:rPr>
                <a:t>v</a:t>
              </a:r>
              <a:r>
                <a:rPr sz="1700" b="1" spc="10" dirty="0" err="1">
                  <a:solidFill>
                    <a:srgbClr val="616264"/>
                  </a:solidFill>
                  <a:latin typeface="Arial"/>
                  <a:cs typeface="Arial"/>
                </a:rPr>
                <a:t>ná</a:t>
              </a: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  </a:t>
              </a:r>
              <a:r>
                <a:rPr sz="1700" b="1" spc="10" dirty="0" err="1">
                  <a:solidFill>
                    <a:srgbClr val="616264"/>
                  </a:solidFill>
                  <a:latin typeface="Arial"/>
                  <a:cs typeface="Arial"/>
                </a:rPr>
                <a:t>plocha</a:t>
              </a:r>
              <a:r>
                <a:rPr lang="sk-SK"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 vrátane príjazdu</a:t>
              </a:r>
              <a:endParaRPr sz="1700" dirty="0">
                <a:latin typeface="Arial"/>
                <a:cs typeface="Arial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1300028" y="64262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Skupina 55">
            <a:extLst>
              <a:ext uri="{FF2B5EF4-FFF2-40B4-BE49-F238E27FC236}">
                <a16:creationId xmlns:a16="http://schemas.microsoft.com/office/drawing/2014/main" id="{34A4406E-EADD-134D-A746-A62FB806196A}"/>
              </a:ext>
            </a:extLst>
          </p:cNvPr>
          <p:cNvGrpSpPr/>
          <p:nvPr/>
        </p:nvGrpSpPr>
        <p:grpSpPr>
          <a:xfrm>
            <a:off x="8845454" y="6378912"/>
            <a:ext cx="2455140" cy="94615"/>
            <a:chOff x="8845454" y="6378912"/>
            <a:chExt cx="2455140" cy="94615"/>
          </a:xfrm>
        </p:grpSpPr>
        <p:sp>
          <p:nvSpPr>
            <p:cNvPr id="43" name="object 43"/>
            <p:cNvSpPr/>
            <p:nvPr/>
          </p:nvSpPr>
          <p:spPr>
            <a:xfrm>
              <a:off x="8845454" y="6426200"/>
              <a:ext cx="2442210" cy="0"/>
            </a:xfrm>
            <a:custGeom>
              <a:avLst/>
              <a:gdLst/>
              <a:ahLst/>
              <a:cxnLst/>
              <a:rect l="l" t="t" r="r" b="b"/>
              <a:pathLst>
                <a:path w="2442209">
                  <a:moveTo>
                    <a:pt x="0" y="0"/>
                  </a:moveTo>
                  <a:lnTo>
                    <a:pt x="2441917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249159" y="6378912"/>
              <a:ext cx="51435" cy="94615"/>
            </a:xfrm>
            <a:custGeom>
              <a:avLst/>
              <a:gdLst/>
              <a:ahLst/>
              <a:cxnLst/>
              <a:rect l="l" t="t" r="r" b="b"/>
              <a:pathLst>
                <a:path w="51434" h="94614">
                  <a:moveTo>
                    <a:pt x="0" y="94576"/>
                  </a:moveTo>
                  <a:lnTo>
                    <a:pt x="50863" y="47282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63" name="object 37">
            <a:extLst>
              <a:ext uri="{FF2B5EF4-FFF2-40B4-BE49-F238E27FC236}">
                <a16:creationId xmlns:a16="http://schemas.microsoft.com/office/drawing/2014/main" id="{0DB07545-D5B9-7E4C-8608-A5700E21871B}"/>
              </a:ext>
            </a:extLst>
          </p:cNvPr>
          <p:cNvSpPr txBox="1"/>
          <p:nvPr/>
        </p:nvSpPr>
        <p:spPr>
          <a:xfrm>
            <a:off x="7349685" y="5859219"/>
            <a:ext cx="1367155" cy="1467485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10"/>
              </a:spcBef>
            </a:pPr>
            <a:r>
              <a:rPr sz="4700" b="1" spc="-100" dirty="0">
                <a:solidFill>
                  <a:srgbClr val="FFFFFF"/>
                </a:solidFill>
                <a:latin typeface="Arial"/>
                <a:cs typeface="Arial"/>
              </a:rPr>
              <a:t>75</a:t>
            </a:r>
            <a:r>
              <a:rPr sz="47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700" b="1" spc="2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4700">
              <a:latin typeface="Arial"/>
              <a:cs typeface="Arial"/>
            </a:endParaRPr>
          </a:p>
          <a:p>
            <a:pPr marR="30480" algn="ctr">
              <a:lnSpc>
                <a:spcPct val="100000"/>
              </a:lnSpc>
              <a:spcBef>
                <a:spcPts val="755"/>
              </a:spcBef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OC</a:t>
            </a:r>
            <a:endParaRPr sz="3200">
              <a:latin typeface="Arial"/>
              <a:cs typeface="Arial"/>
            </a:endParaRPr>
          </a:p>
        </p:txBody>
      </p:sp>
      <p:sp>
        <p:nvSpPr>
          <p:cNvPr id="64" name="object 38">
            <a:extLst>
              <a:ext uri="{FF2B5EF4-FFF2-40B4-BE49-F238E27FC236}">
                <a16:creationId xmlns:a16="http://schemas.microsoft.com/office/drawing/2014/main" id="{A11670ED-DD68-F449-9B25-0C5A520E2832}"/>
              </a:ext>
            </a:extLst>
          </p:cNvPr>
          <p:cNvSpPr txBox="1"/>
          <p:nvPr/>
        </p:nvSpPr>
        <p:spPr>
          <a:xfrm>
            <a:off x="12154992" y="5859219"/>
            <a:ext cx="1395095" cy="1467485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10"/>
              </a:spcBef>
            </a:pPr>
            <a:r>
              <a:rPr sz="4700" b="1" spc="10" dirty="0">
                <a:solidFill>
                  <a:srgbClr val="FFFFFF"/>
                </a:solidFill>
                <a:latin typeface="Arial"/>
                <a:cs typeface="Arial"/>
              </a:rPr>
              <a:t>90</a:t>
            </a:r>
            <a:r>
              <a:rPr sz="47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700" b="1" spc="2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4700">
              <a:latin typeface="Arial"/>
              <a:cs typeface="Arial"/>
            </a:endParaRPr>
          </a:p>
          <a:p>
            <a:pPr marR="80645" algn="ctr">
              <a:lnSpc>
                <a:spcPct val="100000"/>
              </a:lnSpc>
              <a:spcBef>
                <a:spcPts val="755"/>
              </a:spcBef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OC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66" name="Skupina 65">
            <a:extLst>
              <a:ext uri="{FF2B5EF4-FFF2-40B4-BE49-F238E27FC236}">
                <a16:creationId xmlns:a16="http://schemas.microsoft.com/office/drawing/2014/main" id="{66BFE8EE-F522-0047-8CD3-A5B5BF50ED62}"/>
              </a:ext>
            </a:extLst>
          </p:cNvPr>
          <p:cNvGrpSpPr/>
          <p:nvPr/>
        </p:nvGrpSpPr>
        <p:grpSpPr>
          <a:xfrm>
            <a:off x="7006745" y="8962726"/>
            <a:ext cx="8469360" cy="1606997"/>
            <a:chOff x="7006745" y="8849431"/>
            <a:chExt cx="8469360" cy="1606972"/>
          </a:xfrm>
        </p:grpSpPr>
        <p:sp>
          <p:nvSpPr>
            <p:cNvPr id="48" name="object 48"/>
            <p:cNvSpPr/>
            <p:nvPr/>
          </p:nvSpPr>
          <p:spPr>
            <a:xfrm>
              <a:off x="7006745" y="9026383"/>
              <a:ext cx="5408295" cy="1430020"/>
            </a:xfrm>
            <a:custGeom>
              <a:avLst/>
              <a:gdLst/>
              <a:ahLst/>
              <a:cxnLst/>
              <a:rect l="l" t="t" r="r" b="b"/>
              <a:pathLst>
                <a:path w="5408295" h="1430020">
                  <a:moveTo>
                    <a:pt x="5340014" y="0"/>
                  </a:moveTo>
                  <a:lnTo>
                    <a:pt x="145816" y="317690"/>
                  </a:lnTo>
                  <a:lnTo>
                    <a:pt x="58017" y="325449"/>
                  </a:lnTo>
                  <a:lnTo>
                    <a:pt x="13874" y="344851"/>
                  </a:lnTo>
                  <a:lnTo>
                    <a:pt x="0" y="391030"/>
                  </a:lnTo>
                  <a:lnTo>
                    <a:pt x="3004" y="479120"/>
                  </a:lnTo>
                  <a:lnTo>
                    <a:pt x="52230" y="1284008"/>
                  </a:lnTo>
                  <a:lnTo>
                    <a:pt x="59988" y="1371800"/>
                  </a:lnTo>
                  <a:lnTo>
                    <a:pt x="79389" y="1415938"/>
                  </a:lnTo>
                  <a:lnTo>
                    <a:pt x="125564" y="1429812"/>
                  </a:lnTo>
                  <a:lnTo>
                    <a:pt x="213647" y="1426806"/>
                  </a:lnTo>
                  <a:lnTo>
                    <a:pt x="5407845" y="1109116"/>
                  </a:lnTo>
                  <a:lnTo>
                    <a:pt x="5340014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 txBox="1"/>
            <p:nvPr/>
          </p:nvSpPr>
          <p:spPr>
            <a:xfrm rot="21339111">
              <a:off x="7180355" y="9398471"/>
              <a:ext cx="4997446" cy="6771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/>
              <a:r>
                <a:rPr sz="3300" b="1" spc="-82" baseline="-5050" dirty="0">
                  <a:solidFill>
                    <a:srgbClr val="FFFFFF"/>
                  </a:solidFill>
                  <a:latin typeface="Arial"/>
                  <a:cs typeface="Arial"/>
                </a:rPr>
                <a:t>Celk</a:t>
              </a:r>
              <a:r>
                <a:rPr sz="3300" b="1" spc="-82" baseline="-3787" dirty="0">
                  <a:solidFill>
                    <a:srgbClr val="FFFFFF"/>
                  </a:solidFill>
                  <a:latin typeface="Arial"/>
                  <a:cs typeface="Arial"/>
                </a:rPr>
                <a:t>ová </a:t>
              </a:r>
              <a:r>
                <a:rPr sz="3300" b="1" spc="-44" baseline="-3787" dirty="0">
                  <a:solidFill>
                    <a:srgbClr val="FFFFFF"/>
                  </a:solidFill>
                  <a:latin typeface="Arial"/>
                  <a:cs typeface="Arial"/>
                </a:rPr>
                <a:t>v</a:t>
              </a:r>
              <a:r>
                <a:rPr sz="3300" b="1" spc="-44" baseline="-2525" dirty="0">
                  <a:solidFill>
                    <a:srgbClr val="FFFFFF"/>
                  </a:solidFill>
                  <a:latin typeface="Arial"/>
                  <a:cs typeface="Arial"/>
                </a:rPr>
                <a:t>ýška </a:t>
              </a:r>
              <a:r>
                <a:rPr sz="3300" b="1" spc="-52" baseline="-2525" dirty="0">
                  <a:solidFill>
                    <a:srgbClr val="FFFFFF"/>
                  </a:solidFill>
                  <a:latin typeface="Arial"/>
                  <a:cs typeface="Arial"/>
                </a:rPr>
                <a:t>ú</a:t>
              </a:r>
              <a:r>
                <a:rPr sz="3300" b="1" spc="-52" baseline="-1262" dirty="0">
                  <a:solidFill>
                    <a:srgbClr val="FFFFFF"/>
                  </a:solidFill>
                  <a:latin typeface="Arial"/>
                  <a:cs typeface="Arial"/>
                </a:rPr>
                <a:t>veru </a:t>
              </a:r>
              <a:r>
                <a:rPr sz="2200" b="1" spc="-25" dirty="0">
                  <a:solidFill>
                    <a:srgbClr val="FFFFFF"/>
                  </a:solidFill>
                  <a:latin typeface="Arial"/>
                  <a:cs typeface="Arial"/>
                </a:rPr>
                <a:t>pre v</a:t>
              </a:r>
              <a:r>
                <a:rPr sz="3300" b="1" spc="-37" baseline="1262" dirty="0">
                  <a:solidFill>
                    <a:srgbClr val="FFFFFF"/>
                  </a:solidFill>
                  <a:latin typeface="Arial"/>
                  <a:cs typeface="Arial"/>
                </a:rPr>
                <a:t>šetky</a:t>
              </a:r>
              <a:r>
                <a:rPr sz="3300" b="1" spc="7" baseline="1262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300" b="1" spc="-44" baseline="2525" dirty="0">
                  <a:solidFill>
                    <a:srgbClr val="FFFFFF"/>
                  </a:solidFill>
                  <a:latin typeface="Arial"/>
                  <a:cs typeface="Arial"/>
                </a:rPr>
                <a:t>typy</a:t>
              </a:r>
              <a:endParaRPr lang="sk-SK" sz="3300" b="1" spc="-44" baseline="2525" dirty="0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algn="r"/>
              <a:r>
                <a:rPr lang="sk-SK" sz="3300" b="1" spc="-44" baseline="2525" dirty="0">
                  <a:solidFill>
                    <a:srgbClr val="FFFFFF"/>
                  </a:solidFill>
                  <a:latin typeface="Arial"/>
                  <a:cs typeface="Arial"/>
                </a:rPr>
                <a:t>technickej vybavenosti</a:t>
              </a:r>
              <a:endParaRPr sz="3300" baseline="2525" dirty="0">
                <a:latin typeface="Arial"/>
                <a:cs typeface="Arial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2375946" y="8849431"/>
              <a:ext cx="2864485" cy="1284605"/>
            </a:xfrm>
            <a:custGeom>
              <a:avLst/>
              <a:gdLst/>
              <a:ahLst/>
              <a:cxnLst/>
              <a:rect l="l" t="t" r="r" b="b"/>
              <a:pathLst>
                <a:path w="2864484" h="1284604">
                  <a:moveTo>
                    <a:pt x="2864053" y="0"/>
                  </a:moveTo>
                  <a:lnTo>
                    <a:pt x="0" y="175171"/>
                  </a:lnTo>
                  <a:lnTo>
                    <a:pt x="67830" y="1284287"/>
                  </a:lnTo>
                  <a:lnTo>
                    <a:pt x="2864053" y="1113269"/>
                  </a:lnTo>
                  <a:lnTo>
                    <a:pt x="2864053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49">
              <a:extLst>
                <a:ext uri="{FF2B5EF4-FFF2-40B4-BE49-F238E27FC236}">
                  <a16:creationId xmlns:a16="http://schemas.microsoft.com/office/drawing/2014/main" id="{4D0E62E5-39C0-D649-A799-A6C8C5B04D87}"/>
                </a:ext>
              </a:extLst>
            </p:cNvPr>
            <p:cNvSpPr txBox="1"/>
            <p:nvPr/>
          </p:nvSpPr>
          <p:spPr>
            <a:xfrm rot="21339111">
              <a:off x="12588651" y="9117888"/>
              <a:ext cx="2887454" cy="6771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sk-SK" sz="3300" b="1" spc="-82" baseline="-5050" dirty="0">
                  <a:solidFill>
                    <a:srgbClr val="FFFFFF"/>
                  </a:solidFill>
                  <a:latin typeface="Arial"/>
                  <a:cs typeface="Arial"/>
                </a:rPr>
                <a:t>MAXIMÁLNE</a:t>
              </a:r>
            </a:p>
            <a:p>
              <a:r>
                <a:rPr lang="sk-SK" sz="3300" b="1" spc="-82" baseline="-5050" dirty="0">
                  <a:solidFill>
                    <a:srgbClr val="FFFFFF"/>
                  </a:solidFill>
                  <a:latin typeface="Arial"/>
                  <a:cs typeface="Arial"/>
                </a:rPr>
                <a:t>12 000 EUR / byt</a:t>
              </a:r>
              <a:endParaRPr sz="3300" baseline="2525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25" grpId="0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bject 2">
            <a:extLst>
              <a:ext uri="{FF2B5EF4-FFF2-40B4-BE49-F238E27FC236}">
                <a16:creationId xmlns:a16="http://schemas.microsoft.com/office/drawing/2014/main" id="{8F31D137-235E-FC48-A616-53C9A5732587}"/>
              </a:ext>
            </a:extLst>
          </p:cNvPr>
          <p:cNvSpPr/>
          <p:nvPr/>
        </p:nvSpPr>
        <p:spPr>
          <a:xfrm>
            <a:off x="2898725" y="99135"/>
            <a:ext cx="12191987" cy="1060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2" name="Obrázok 141">
            <a:extLst>
              <a:ext uri="{FF2B5EF4-FFF2-40B4-BE49-F238E27FC236}">
                <a16:creationId xmlns:a16="http://schemas.microsoft.com/office/drawing/2014/main" id="{8266D019-9C5C-0841-821D-326D9D02B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807" y="1866901"/>
            <a:ext cx="9591078" cy="1094893"/>
          </a:xfrm>
          <a:prstGeom prst="rect">
            <a:avLst/>
          </a:prstGeom>
        </p:spPr>
      </p:pic>
      <p:sp>
        <p:nvSpPr>
          <p:cNvPr id="63" name="object 3">
            <a:extLst>
              <a:ext uri="{FF2B5EF4-FFF2-40B4-BE49-F238E27FC236}">
                <a16:creationId xmlns:a16="http://schemas.microsoft.com/office/drawing/2014/main" id="{17BAEDD9-E6E9-D247-861C-86540D46004D}"/>
              </a:ext>
            </a:extLst>
          </p:cNvPr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4">
            <a:extLst>
              <a:ext uri="{FF2B5EF4-FFF2-40B4-BE49-F238E27FC236}">
                <a16:creationId xmlns:a16="http://schemas.microsoft.com/office/drawing/2014/main" id="{023F0D4E-1D32-9F4F-83E6-E53351931B9B}"/>
              </a:ext>
            </a:extLst>
          </p:cNvPr>
          <p:cNvSpPr txBox="1"/>
          <p:nvPr/>
        </p:nvSpPr>
        <p:spPr>
          <a:xfrm>
            <a:off x="431800" y="2226953"/>
            <a:ext cx="2105025" cy="84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lang="sk-SK" sz="2300" b="1" spc="-5" dirty="0">
                <a:solidFill>
                  <a:srgbClr val="FFFFFF"/>
                </a:solidFill>
                <a:latin typeface="Arial"/>
                <a:cs typeface="Arial"/>
              </a:rPr>
              <a:t>Financovanie pozemku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5" name="object 5">
            <a:extLst>
              <a:ext uri="{FF2B5EF4-FFF2-40B4-BE49-F238E27FC236}">
                <a16:creationId xmlns:a16="http://schemas.microsoft.com/office/drawing/2014/main" id="{89A0AC0E-0E7F-154F-A3D7-8E205F713DE6}"/>
              </a:ext>
            </a:extLst>
          </p:cNvPr>
          <p:cNvSpPr/>
          <p:nvPr/>
        </p:nvSpPr>
        <p:spPr>
          <a:xfrm>
            <a:off x="1431836" y="747839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8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">
            <a:extLst>
              <a:ext uri="{FF2B5EF4-FFF2-40B4-BE49-F238E27FC236}">
                <a16:creationId xmlns:a16="http://schemas.microsoft.com/office/drawing/2014/main" id="{0D4C2C46-5BE6-A746-8E70-5197257BB94F}"/>
              </a:ext>
            </a:extLst>
          </p:cNvPr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7">
            <a:extLst>
              <a:ext uri="{FF2B5EF4-FFF2-40B4-BE49-F238E27FC236}">
                <a16:creationId xmlns:a16="http://schemas.microsoft.com/office/drawing/2014/main" id="{6C6C52DE-12EE-EB4B-A343-5F0EA8E8308A}"/>
              </a:ext>
            </a:extLst>
          </p:cNvPr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8">
            <a:extLst>
              <a:ext uri="{FF2B5EF4-FFF2-40B4-BE49-F238E27FC236}">
                <a16:creationId xmlns:a16="http://schemas.microsoft.com/office/drawing/2014/main" id="{109C8DBF-9DB9-F84B-AEAE-25D880763EA1}"/>
              </a:ext>
            </a:extLst>
          </p:cNvPr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9">
            <a:extLst>
              <a:ext uri="{FF2B5EF4-FFF2-40B4-BE49-F238E27FC236}">
                <a16:creationId xmlns:a16="http://schemas.microsoft.com/office/drawing/2014/main" id="{4BBEAEC9-175F-A744-BABF-51B4CD68BF93}"/>
              </a:ext>
            </a:extLst>
          </p:cNvPr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0">
            <a:extLst>
              <a:ext uri="{FF2B5EF4-FFF2-40B4-BE49-F238E27FC236}">
                <a16:creationId xmlns:a16="http://schemas.microsoft.com/office/drawing/2014/main" id="{28EA9266-6680-D743-A676-620A9F2D5DA7}"/>
              </a:ext>
            </a:extLst>
          </p:cNvPr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1">
            <a:extLst>
              <a:ext uri="{FF2B5EF4-FFF2-40B4-BE49-F238E27FC236}">
                <a16:creationId xmlns:a16="http://schemas.microsoft.com/office/drawing/2014/main" id="{3F1A6137-5910-1E40-A401-D93EDC3755FF}"/>
              </a:ext>
            </a:extLst>
          </p:cNvPr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2">
            <a:extLst>
              <a:ext uri="{FF2B5EF4-FFF2-40B4-BE49-F238E27FC236}">
                <a16:creationId xmlns:a16="http://schemas.microsoft.com/office/drawing/2014/main" id="{D880C564-D801-7844-BEC8-6E39274AD38E}"/>
              </a:ext>
            </a:extLst>
          </p:cNvPr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3">
            <a:extLst>
              <a:ext uri="{FF2B5EF4-FFF2-40B4-BE49-F238E27FC236}">
                <a16:creationId xmlns:a16="http://schemas.microsoft.com/office/drawing/2014/main" id="{5AAD592C-030C-A24D-B19E-CC25A6ACE411}"/>
              </a:ext>
            </a:extLst>
          </p:cNvPr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AA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4">
            <a:extLst>
              <a:ext uri="{FF2B5EF4-FFF2-40B4-BE49-F238E27FC236}">
                <a16:creationId xmlns:a16="http://schemas.microsoft.com/office/drawing/2014/main" id="{C8E79839-D0DF-3748-9C9B-CFDAA59C6469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EBC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5">
            <a:extLst>
              <a:ext uri="{FF2B5EF4-FFF2-40B4-BE49-F238E27FC236}">
                <a16:creationId xmlns:a16="http://schemas.microsoft.com/office/drawing/2014/main" id="{ACDD8B4B-BFA9-AE4C-83CD-F1B5ABD6482F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3C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16">
            <a:extLst>
              <a:ext uri="{FF2B5EF4-FFF2-40B4-BE49-F238E27FC236}">
                <a16:creationId xmlns:a16="http://schemas.microsoft.com/office/drawing/2014/main" id="{FAC82AAD-0AD7-5A44-A437-4A30C418CF9F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7">
            <a:extLst>
              <a:ext uri="{FF2B5EF4-FFF2-40B4-BE49-F238E27FC236}">
                <a16:creationId xmlns:a16="http://schemas.microsoft.com/office/drawing/2014/main" id="{DA04D3C9-E927-034A-8FD7-79D51FE2E8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59633" y="605144"/>
            <a:ext cx="12180354" cy="680956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0"/>
              </a:spcBef>
            </a:pPr>
            <a:r>
              <a:rPr spc="-35" dirty="0">
                <a:solidFill>
                  <a:srgbClr val="231F20"/>
                </a:solidFill>
                <a:latin typeface="Arial"/>
                <a:cs typeface="Arial"/>
              </a:rPr>
              <a:t>POZEMOK</a:t>
            </a:r>
            <a:r>
              <a:rPr lang="sk-SK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231F20"/>
                </a:solidFill>
                <a:latin typeface="Arial"/>
                <a:cs typeface="Arial"/>
              </a:rPr>
              <a:t>K </a:t>
            </a:r>
            <a:r>
              <a:rPr spc="-3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pc="-20" dirty="0">
                <a:solidFill>
                  <a:srgbClr val="231F20"/>
                </a:solidFill>
                <a:latin typeface="Arial"/>
                <a:cs typeface="Arial"/>
              </a:rPr>
              <a:t>Á</a:t>
            </a:r>
            <a:r>
              <a:rPr spc="-60" dirty="0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pc="-25" dirty="0">
                <a:solidFill>
                  <a:srgbClr val="231F20"/>
                </a:solidFill>
                <a:latin typeface="Arial"/>
                <a:cs typeface="Arial"/>
              </a:rPr>
              <a:t>MN</a:t>
            </a:r>
            <a:r>
              <a:rPr spc="-10" dirty="0">
                <a:solidFill>
                  <a:srgbClr val="231F20"/>
                </a:solidFill>
                <a:latin typeface="Arial"/>
                <a:cs typeface="Arial"/>
              </a:rPr>
              <a:t>Ý</a:t>
            </a:r>
            <a:r>
              <a:rPr spc="-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lang="sk-SK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17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pc="8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pc="-11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pc="-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</a:p>
        </p:txBody>
      </p:sp>
      <p:sp>
        <p:nvSpPr>
          <p:cNvPr id="78" name="object 18">
            <a:extLst>
              <a:ext uri="{FF2B5EF4-FFF2-40B4-BE49-F238E27FC236}">
                <a16:creationId xmlns:a16="http://schemas.microsoft.com/office/drawing/2014/main" id="{374153E0-0AE2-6A45-B284-9A7F790524BE}"/>
              </a:ext>
            </a:extLst>
          </p:cNvPr>
          <p:cNvSpPr/>
          <p:nvPr/>
        </p:nvSpPr>
        <p:spPr>
          <a:xfrm>
            <a:off x="4094713" y="3594601"/>
            <a:ext cx="7214870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9">
            <a:extLst>
              <a:ext uri="{FF2B5EF4-FFF2-40B4-BE49-F238E27FC236}">
                <a16:creationId xmlns:a16="http://schemas.microsoft.com/office/drawing/2014/main" id="{63DF6833-8F2F-F24E-865B-43E2F555B5FD}"/>
              </a:ext>
            </a:extLst>
          </p:cNvPr>
          <p:cNvSpPr/>
          <p:nvPr/>
        </p:nvSpPr>
        <p:spPr>
          <a:xfrm>
            <a:off x="4094713" y="8883650"/>
            <a:ext cx="7214870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20">
            <a:extLst>
              <a:ext uri="{FF2B5EF4-FFF2-40B4-BE49-F238E27FC236}">
                <a16:creationId xmlns:a16="http://schemas.microsoft.com/office/drawing/2014/main" id="{ECE4D0D6-4BC0-A64D-9B40-843CEF0F23B7}"/>
              </a:ext>
            </a:extLst>
          </p:cNvPr>
          <p:cNvSpPr/>
          <p:nvPr/>
        </p:nvSpPr>
        <p:spPr>
          <a:xfrm>
            <a:off x="4414083" y="5295810"/>
            <a:ext cx="6895499" cy="1403441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21">
            <a:extLst>
              <a:ext uri="{FF2B5EF4-FFF2-40B4-BE49-F238E27FC236}">
                <a16:creationId xmlns:a16="http://schemas.microsoft.com/office/drawing/2014/main" id="{41BED2C8-E079-D843-BEC2-02A414EA292B}"/>
              </a:ext>
            </a:extLst>
          </p:cNvPr>
          <p:cNvSpPr/>
          <p:nvPr/>
        </p:nvSpPr>
        <p:spPr>
          <a:xfrm>
            <a:off x="11102875" y="3594601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2C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22">
            <a:extLst>
              <a:ext uri="{FF2B5EF4-FFF2-40B4-BE49-F238E27FC236}">
                <a16:creationId xmlns:a16="http://schemas.microsoft.com/office/drawing/2014/main" id="{F056AB5D-7AA5-5D4C-847C-617FC8F0F6C9}"/>
              </a:ext>
            </a:extLst>
          </p:cNvPr>
          <p:cNvSpPr/>
          <p:nvPr/>
        </p:nvSpPr>
        <p:spPr>
          <a:xfrm>
            <a:off x="11102875" y="8883650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2C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24">
            <a:extLst>
              <a:ext uri="{FF2B5EF4-FFF2-40B4-BE49-F238E27FC236}">
                <a16:creationId xmlns:a16="http://schemas.microsoft.com/office/drawing/2014/main" id="{7D36FE04-16A3-5748-A2A4-CEE74FB03D27}"/>
              </a:ext>
            </a:extLst>
          </p:cNvPr>
          <p:cNvSpPr txBox="1"/>
          <p:nvPr/>
        </p:nvSpPr>
        <p:spPr>
          <a:xfrm>
            <a:off x="5403851" y="3914649"/>
            <a:ext cx="436245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MAXIMÁLNA </a:t>
            </a:r>
            <a:r>
              <a:rPr sz="2500" b="1" spc="15" dirty="0">
                <a:solidFill>
                  <a:srgbClr val="FFFFFF"/>
                </a:solidFill>
                <a:latin typeface="Arial"/>
                <a:cs typeface="Arial"/>
              </a:rPr>
              <a:t>VÝŠKA</a:t>
            </a:r>
            <a:r>
              <a:rPr sz="25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ÚVERU</a:t>
            </a:r>
            <a:endParaRPr sz="2500">
              <a:latin typeface="Arial"/>
              <a:cs typeface="Arial"/>
            </a:endParaRPr>
          </a:p>
        </p:txBody>
      </p:sp>
      <p:sp>
        <p:nvSpPr>
          <p:cNvPr id="85" name="object 25">
            <a:extLst>
              <a:ext uri="{FF2B5EF4-FFF2-40B4-BE49-F238E27FC236}">
                <a16:creationId xmlns:a16="http://schemas.microsoft.com/office/drawing/2014/main" id="{D5524BF9-708C-A748-94A3-FD2561FEEFD6}"/>
              </a:ext>
            </a:extLst>
          </p:cNvPr>
          <p:cNvSpPr txBox="1"/>
          <p:nvPr/>
        </p:nvSpPr>
        <p:spPr>
          <a:xfrm>
            <a:off x="5403851" y="9203698"/>
            <a:ext cx="454152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5" dirty="0">
                <a:solidFill>
                  <a:srgbClr val="FFFFFF"/>
                </a:solidFill>
                <a:latin typeface="Arial"/>
                <a:cs typeface="Arial"/>
              </a:rPr>
              <a:t>LEHOTA </a:t>
            </a:r>
            <a:r>
              <a:rPr sz="2500" b="1" spc="-35" dirty="0">
                <a:solidFill>
                  <a:srgbClr val="FFFFFF"/>
                </a:solidFill>
                <a:latin typeface="Arial"/>
                <a:cs typeface="Arial"/>
              </a:rPr>
              <a:t>SPLATNOSTI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ÚVERU</a:t>
            </a:r>
            <a:endParaRPr sz="2500">
              <a:latin typeface="Arial"/>
              <a:cs typeface="Arial"/>
            </a:endParaRPr>
          </a:p>
        </p:txBody>
      </p:sp>
      <p:sp>
        <p:nvSpPr>
          <p:cNvPr id="86" name="object 26">
            <a:extLst>
              <a:ext uri="{FF2B5EF4-FFF2-40B4-BE49-F238E27FC236}">
                <a16:creationId xmlns:a16="http://schemas.microsoft.com/office/drawing/2014/main" id="{100F2EF9-BED0-9F40-A4E5-CCB03F7D0A9B}"/>
              </a:ext>
            </a:extLst>
          </p:cNvPr>
          <p:cNvSpPr txBox="1"/>
          <p:nvPr/>
        </p:nvSpPr>
        <p:spPr>
          <a:xfrm>
            <a:off x="5403851" y="5822950"/>
            <a:ext cx="52470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MAXIMÁLNY</a:t>
            </a:r>
            <a:r>
              <a:rPr sz="25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LIMIT</a:t>
            </a:r>
            <a:r>
              <a:rPr lang="sk-SK" sz="2500" b="1" spc="-10" dirty="0">
                <a:solidFill>
                  <a:srgbClr val="FFFFFF"/>
                </a:solidFill>
                <a:latin typeface="Arial"/>
                <a:cs typeface="Arial"/>
              </a:rPr>
              <a:t> / byt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87" name="object 27">
            <a:extLst>
              <a:ext uri="{FF2B5EF4-FFF2-40B4-BE49-F238E27FC236}">
                <a16:creationId xmlns:a16="http://schemas.microsoft.com/office/drawing/2014/main" id="{989D3925-7A99-634E-864B-0C3F3927815C}"/>
              </a:ext>
            </a:extLst>
          </p:cNvPr>
          <p:cNvSpPr txBox="1"/>
          <p:nvPr/>
        </p:nvSpPr>
        <p:spPr>
          <a:xfrm>
            <a:off x="11582401" y="3914649"/>
            <a:ext cx="147637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35" dirty="0">
                <a:solidFill>
                  <a:srgbClr val="4C4D4F"/>
                </a:solidFill>
                <a:latin typeface="Arial"/>
                <a:cs typeface="Arial"/>
              </a:rPr>
              <a:t>100 </a:t>
            </a:r>
            <a:r>
              <a:rPr sz="2500" b="1" dirty="0">
                <a:solidFill>
                  <a:srgbClr val="4C4D4F"/>
                </a:solidFill>
                <a:latin typeface="Arial"/>
                <a:cs typeface="Arial"/>
              </a:rPr>
              <a:t>%</a:t>
            </a:r>
            <a:r>
              <a:rPr sz="2500" b="1" spc="-65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4C4D4F"/>
                </a:solidFill>
                <a:latin typeface="Arial"/>
                <a:cs typeface="Arial"/>
              </a:rPr>
              <a:t>OC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88" name="object 28">
            <a:extLst>
              <a:ext uri="{FF2B5EF4-FFF2-40B4-BE49-F238E27FC236}">
                <a16:creationId xmlns:a16="http://schemas.microsoft.com/office/drawing/2014/main" id="{83EC75B1-6991-2247-AC73-FA6DEDADD1AB}"/>
              </a:ext>
            </a:extLst>
          </p:cNvPr>
          <p:cNvSpPr txBox="1"/>
          <p:nvPr/>
        </p:nvSpPr>
        <p:spPr>
          <a:xfrm>
            <a:off x="11582401" y="9203698"/>
            <a:ext cx="13100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" dirty="0">
                <a:solidFill>
                  <a:srgbClr val="4C4D4F"/>
                </a:solidFill>
                <a:latin typeface="Arial"/>
                <a:cs typeface="Arial"/>
              </a:rPr>
              <a:t>20</a:t>
            </a:r>
            <a:r>
              <a:rPr sz="2500" b="1" spc="-90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2500" b="1" spc="-35" dirty="0">
                <a:solidFill>
                  <a:srgbClr val="4C4D4F"/>
                </a:solidFill>
                <a:latin typeface="Arial"/>
                <a:cs typeface="Arial"/>
              </a:rPr>
              <a:t>rokov</a:t>
            </a:r>
            <a:endParaRPr sz="2500">
              <a:solidFill>
                <a:srgbClr val="4C4D4F"/>
              </a:solidFill>
              <a:latin typeface="Arial"/>
              <a:cs typeface="Arial"/>
            </a:endParaRPr>
          </a:p>
        </p:txBody>
      </p:sp>
      <p:grpSp>
        <p:nvGrpSpPr>
          <p:cNvPr id="90" name="Skupina 89">
            <a:extLst>
              <a:ext uri="{FF2B5EF4-FFF2-40B4-BE49-F238E27FC236}">
                <a16:creationId xmlns:a16="http://schemas.microsoft.com/office/drawing/2014/main" id="{202A5A58-7CDD-604E-A810-9A241C18A8E7}"/>
              </a:ext>
            </a:extLst>
          </p:cNvPr>
          <p:cNvGrpSpPr/>
          <p:nvPr/>
        </p:nvGrpSpPr>
        <p:grpSpPr>
          <a:xfrm>
            <a:off x="3695700" y="3435851"/>
            <a:ext cx="1409700" cy="1409700"/>
            <a:chOff x="3695700" y="3606800"/>
            <a:chExt cx="1409700" cy="1409700"/>
          </a:xfrm>
        </p:grpSpPr>
        <p:sp>
          <p:nvSpPr>
            <p:cNvPr id="91" name="object 30">
              <a:extLst>
                <a:ext uri="{FF2B5EF4-FFF2-40B4-BE49-F238E27FC236}">
                  <a16:creationId xmlns:a16="http://schemas.microsoft.com/office/drawing/2014/main" id="{730689B4-BDC0-9A48-8E72-FF6CB765A8CF}"/>
                </a:ext>
              </a:extLst>
            </p:cNvPr>
            <p:cNvSpPr/>
            <p:nvPr/>
          </p:nvSpPr>
          <p:spPr>
            <a:xfrm>
              <a:off x="3695700" y="36068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31">
              <a:extLst>
                <a:ext uri="{FF2B5EF4-FFF2-40B4-BE49-F238E27FC236}">
                  <a16:creationId xmlns:a16="http://schemas.microsoft.com/office/drawing/2014/main" id="{648249A6-888E-944F-AD83-5F9A16C2CC11}"/>
                </a:ext>
              </a:extLst>
            </p:cNvPr>
            <p:cNvSpPr/>
            <p:nvPr/>
          </p:nvSpPr>
          <p:spPr>
            <a:xfrm>
              <a:off x="3695700" y="36068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1409700"/>
                  </a:move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36">
              <a:extLst>
                <a:ext uri="{FF2B5EF4-FFF2-40B4-BE49-F238E27FC236}">
                  <a16:creationId xmlns:a16="http://schemas.microsoft.com/office/drawing/2014/main" id="{E344B41C-C187-9840-83A7-FC246386E3BA}"/>
                </a:ext>
              </a:extLst>
            </p:cNvPr>
            <p:cNvSpPr/>
            <p:nvPr/>
          </p:nvSpPr>
          <p:spPr>
            <a:xfrm>
              <a:off x="4032255" y="3998693"/>
              <a:ext cx="736600" cy="396240"/>
            </a:xfrm>
            <a:custGeom>
              <a:avLst/>
              <a:gdLst/>
              <a:ahLst/>
              <a:cxnLst/>
              <a:rect l="l" t="t" r="r" b="b"/>
              <a:pathLst>
                <a:path w="736600" h="396239">
                  <a:moveTo>
                    <a:pt x="704786" y="0"/>
                  </a:moveTo>
                  <a:lnTo>
                    <a:pt x="31800" y="0"/>
                  </a:lnTo>
                  <a:lnTo>
                    <a:pt x="19432" y="2504"/>
                  </a:lnTo>
                  <a:lnTo>
                    <a:pt x="9323" y="9329"/>
                  </a:lnTo>
                  <a:lnTo>
                    <a:pt x="2502" y="19443"/>
                  </a:lnTo>
                  <a:lnTo>
                    <a:pt x="0" y="31813"/>
                  </a:lnTo>
                  <a:lnTo>
                    <a:pt x="0" y="364159"/>
                  </a:lnTo>
                  <a:lnTo>
                    <a:pt x="2502" y="376535"/>
                  </a:lnTo>
                  <a:lnTo>
                    <a:pt x="9323" y="386648"/>
                  </a:lnTo>
                  <a:lnTo>
                    <a:pt x="19432" y="393470"/>
                  </a:lnTo>
                  <a:lnTo>
                    <a:pt x="31800" y="395973"/>
                  </a:lnTo>
                  <a:lnTo>
                    <a:pt x="704786" y="395973"/>
                  </a:lnTo>
                  <a:lnTo>
                    <a:pt x="717156" y="393470"/>
                  </a:lnTo>
                  <a:lnTo>
                    <a:pt x="727270" y="386648"/>
                  </a:lnTo>
                  <a:lnTo>
                    <a:pt x="734095" y="376535"/>
                  </a:lnTo>
                  <a:lnTo>
                    <a:pt x="736600" y="364159"/>
                  </a:lnTo>
                  <a:lnTo>
                    <a:pt x="31800" y="364159"/>
                  </a:lnTo>
                  <a:lnTo>
                    <a:pt x="31800" y="31813"/>
                  </a:lnTo>
                  <a:lnTo>
                    <a:pt x="736600" y="31813"/>
                  </a:lnTo>
                  <a:lnTo>
                    <a:pt x="734095" y="19443"/>
                  </a:lnTo>
                  <a:lnTo>
                    <a:pt x="727270" y="9329"/>
                  </a:lnTo>
                  <a:lnTo>
                    <a:pt x="717156" y="2504"/>
                  </a:lnTo>
                  <a:lnTo>
                    <a:pt x="704786" y="0"/>
                  </a:lnTo>
                  <a:close/>
                </a:path>
                <a:path w="736600" h="396239">
                  <a:moveTo>
                    <a:pt x="736600" y="31813"/>
                  </a:moveTo>
                  <a:lnTo>
                    <a:pt x="704786" y="31813"/>
                  </a:lnTo>
                  <a:lnTo>
                    <a:pt x="704799" y="364159"/>
                  </a:lnTo>
                  <a:lnTo>
                    <a:pt x="736600" y="364159"/>
                  </a:lnTo>
                  <a:lnTo>
                    <a:pt x="736600" y="31813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37">
              <a:extLst>
                <a:ext uri="{FF2B5EF4-FFF2-40B4-BE49-F238E27FC236}">
                  <a16:creationId xmlns:a16="http://schemas.microsoft.com/office/drawing/2014/main" id="{4D3A0A95-DB2A-F143-AC09-B6A70FA0F295}"/>
                </a:ext>
              </a:extLst>
            </p:cNvPr>
            <p:cNvSpPr/>
            <p:nvPr/>
          </p:nvSpPr>
          <p:spPr>
            <a:xfrm>
              <a:off x="4305920" y="4108292"/>
              <a:ext cx="189255" cy="18764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38">
              <a:extLst>
                <a:ext uri="{FF2B5EF4-FFF2-40B4-BE49-F238E27FC236}">
                  <a16:creationId xmlns:a16="http://schemas.microsoft.com/office/drawing/2014/main" id="{65C67CA3-0760-584B-AB27-1B833E7D9600}"/>
                </a:ext>
              </a:extLst>
            </p:cNvPr>
            <p:cNvSpPr/>
            <p:nvPr/>
          </p:nvSpPr>
          <p:spPr>
            <a:xfrm>
              <a:off x="4082364" y="4046772"/>
              <a:ext cx="636270" cy="302260"/>
            </a:xfrm>
            <a:custGeom>
              <a:avLst/>
              <a:gdLst/>
              <a:ahLst/>
              <a:cxnLst/>
              <a:rect l="l" t="t" r="r" b="b"/>
              <a:pathLst>
                <a:path w="636270" h="302260">
                  <a:moveTo>
                    <a:pt x="584187" y="0"/>
                  </a:moveTo>
                  <a:lnTo>
                    <a:pt x="52184" y="0"/>
                  </a:lnTo>
                  <a:lnTo>
                    <a:pt x="45084" y="7048"/>
                  </a:lnTo>
                  <a:lnTo>
                    <a:pt x="45021" y="15786"/>
                  </a:lnTo>
                  <a:lnTo>
                    <a:pt x="43584" y="30094"/>
                  </a:lnTo>
                  <a:lnTo>
                    <a:pt x="38700" y="39476"/>
                  </a:lnTo>
                  <a:lnTo>
                    <a:pt x="29162" y="45198"/>
                  </a:lnTo>
                  <a:lnTo>
                    <a:pt x="13766" y="48526"/>
                  </a:lnTo>
                  <a:lnTo>
                    <a:pt x="5880" y="49606"/>
                  </a:lnTo>
                  <a:lnTo>
                    <a:pt x="0" y="56337"/>
                  </a:lnTo>
                  <a:lnTo>
                    <a:pt x="0" y="256247"/>
                  </a:lnTo>
                  <a:lnTo>
                    <a:pt x="5880" y="262991"/>
                  </a:lnTo>
                  <a:lnTo>
                    <a:pt x="13766" y="264058"/>
                  </a:lnTo>
                  <a:lnTo>
                    <a:pt x="31764" y="266793"/>
                  </a:lnTo>
                  <a:lnTo>
                    <a:pt x="41019" y="270028"/>
                  </a:lnTo>
                  <a:lnTo>
                    <a:pt x="44461" y="275858"/>
                  </a:lnTo>
                  <a:lnTo>
                    <a:pt x="45021" y="286372"/>
                  </a:lnTo>
                  <a:lnTo>
                    <a:pt x="45084" y="295122"/>
                  </a:lnTo>
                  <a:lnTo>
                    <a:pt x="52184" y="302171"/>
                  </a:lnTo>
                  <a:lnTo>
                    <a:pt x="583869" y="302171"/>
                  </a:lnTo>
                  <a:lnTo>
                    <a:pt x="590702" y="296011"/>
                  </a:lnTo>
                  <a:lnTo>
                    <a:pt x="591540" y="287909"/>
                  </a:lnTo>
                  <a:lnTo>
                    <a:pt x="594114" y="281628"/>
                  </a:lnTo>
                  <a:lnTo>
                    <a:pt x="600492" y="274672"/>
                  </a:lnTo>
                  <a:lnTo>
                    <a:pt x="607246" y="270357"/>
                  </a:lnTo>
                  <a:lnTo>
                    <a:pt x="75399" y="270357"/>
                  </a:lnTo>
                  <a:lnTo>
                    <a:pt x="69484" y="254512"/>
                  </a:lnTo>
                  <a:lnTo>
                    <a:pt x="59726" y="244257"/>
                  </a:lnTo>
                  <a:lnTo>
                    <a:pt x="46908" y="238105"/>
                  </a:lnTo>
                  <a:lnTo>
                    <a:pt x="31813" y="234569"/>
                  </a:lnTo>
                  <a:lnTo>
                    <a:pt x="31813" y="77406"/>
                  </a:lnTo>
                  <a:lnTo>
                    <a:pt x="48897" y="70921"/>
                  </a:lnTo>
                  <a:lnTo>
                    <a:pt x="61774" y="61275"/>
                  </a:lnTo>
                  <a:lnTo>
                    <a:pt x="70605" y="48293"/>
                  </a:lnTo>
                  <a:lnTo>
                    <a:pt x="75552" y="31800"/>
                  </a:lnTo>
                  <a:lnTo>
                    <a:pt x="595962" y="31800"/>
                  </a:lnTo>
                  <a:lnTo>
                    <a:pt x="593853" y="28229"/>
                  </a:lnTo>
                  <a:lnTo>
                    <a:pt x="591604" y="15074"/>
                  </a:lnTo>
                  <a:lnTo>
                    <a:pt x="591159" y="6629"/>
                  </a:lnTo>
                  <a:lnTo>
                    <a:pt x="584187" y="0"/>
                  </a:lnTo>
                  <a:close/>
                </a:path>
                <a:path w="636270" h="302260">
                  <a:moveTo>
                    <a:pt x="595962" y="31800"/>
                  </a:moveTo>
                  <a:lnTo>
                    <a:pt x="561911" y="31800"/>
                  </a:lnTo>
                  <a:lnTo>
                    <a:pt x="567482" y="46948"/>
                  </a:lnTo>
                  <a:lnTo>
                    <a:pt x="576427" y="59440"/>
                  </a:lnTo>
                  <a:lnTo>
                    <a:pt x="588725" y="69253"/>
                  </a:lnTo>
                  <a:lnTo>
                    <a:pt x="604354" y="76365"/>
                  </a:lnTo>
                  <a:lnTo>
                    <a:pt x="604354" y="236435"/>
                  </a:lnTo>
                  <a:lnTo>
                    <a:pt x="591188" y="242511"/>
                  </a:lnTo>
                  <a:lnTo>
                    <a:pt x="579816" y="250424"/>
                  </a:lnTo>
                  <a:lnTo>
                    <a:pt x="570623" y="259824"/>
                  </a:lnTo>
                  <a:lnTo>
                    <a:pt x="563994" y="270357"/>
                  </a:lnTo>
                  <a:lnTo>
                    <a:pt x="607246" y="270357"/>
                  </a:lnTo>
                  <a:lnTo>
                    <a:pt x="610344" y="268377"/>
                  </a:lnTo>
                  <a:lnTo>
                    <a:pt x="623341" y="264083"/>
                  </a:lnTo>
                  <a:lnTo>
                    <a:pt x="630796" y="262610"/>
                  </a:lnTo>
                  <a:lnTo>
                    <a:pt x="636168" y="256070"/>
                  </a:lnTo>
                  <a:lnTo>
                    <a:pt x="636168" y="56502"/>
                  </a:lnTo>
                  <a:lnTo>
                    <a:pt x="630796" y="49961"/>
                  </a:lnTo>
                  <a:lnTo>
                    <a:pt x="623341" y="48501"/>
                  </a:lnTo>
                  <a:lnTo>
                    <a:pt x="609083" y="44269"/>
                  </a:lnTo>
                  <a:lnTo>
                    <a:pt x="599466" y="37736"/>
                  </a:lnTo>
                  <a:lnTo>
                    <a:pt x="595962" y="3180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39">
              <a:extLst>
                <a:ext uri="{FF2B5EF4-FFF2-40B4-BE49-F238E27FC236}">
                  <a16:creationId xmlns:a16="http://schemas.microsoft.com/office/drawing/2014/main" id="{88EABD32-B710-364E-8998-1627E19405EC}"/>
                </a:ext>
              </a:extLst>
            </p:cNvPr>
            <p:cNvSpPr/>
            <p:nvPr/>
          </p:nvSpPr>
          <p:spPr>
            <a:xfrm>
              <a:off x="4034652" y="4460268"/>
              <a:ext cx="732155" cy="0"/>
            </a:xfrm>
            <a:custGeom>
              <a:avLst/>
              <a:gdLst/>
              <a:ahLst/>
              <a:cxnLst/>
              <a:rect l="l" t="t" r="r" b="b"/>
              <a:pathLst>
                <a:path w="732154">
                  <a:moveTo>
                    <a:pt x="0" y="0"/>
                  </a:moveTo>
                  <a:lnTo>
                    <a:pt x="731583" y="0"/>
                  </a:lnTo>
                </a:path>
              </a:pathLst>
            </a:custGeom>
            <a:ln w="3181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40">
              <a:extLst>
                <a:ext uri="{FF2B5EF4-FFF2-40B4-BE49-F238E27FC236}">
                  <a16:creationId xmlns:a16="http://schemas.microsoft.com/office/drawing/2014/main" id="{131D177F-E6DF-8649-BADC-A297CDE2A1C2}"/>
                </a:ext>
              </a:extLst>
            </p:cNvPr>
            <p:cNvSpPr/>
            <p:nvPr/>
          </p:nvSpPr>
          <p:spPr>
            <a:xfrm>
              <a:off x="4034652" y="4523884"/>
              <a:ext cx="732155" cy="0"/>
            </a:xfrm>
            <a:custGeom>
              <a:avLst/>
              <a:gdLst/>
              <a:ahLst/>
              <a:cxnLst/>
              <a:rect l="l" t="t" r="r" b="b"/>
              <a:pathLst>
                <a:path w="732154">
                  <a:moveTo>
                    <a:pt x="0" y="0"/>
                  </a:moveTo>
                  <a:lnTo>
                    <a:pt x="731583" y="0"/>
                  </a:lnTo>
                </a:path>
              </a:pathLst>
            </a:custGeom>
            <a:ln w="3181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41">
              <a:extLst>
                <a:ext uri="{FF2B5EF4-FFF2-40B4-BE49-F238E27FC236}">
                  <a16:creationId xmlns:a16="http://schemas.microsoft.com/office/drawing/2014/main" id="{B2265226-CC63-0244-A905-21334D145CBB}"/>
                </a:ext>
              </a:extLst>
            </p:cNvPr>
            <p:cNvSpPr/>
            <p:nvPr/>
          </p:nvSpPr>
          <p:spPr>
            <a:xfrm>
              <a:off x="4034652" y="4587500"/>
              <a:ext cx="732155" cy="0"/>
            </a:xfrm>
            <a:custGeom>
              <a:avLst/>
              <a:gdLst/>
              <a:ahLst/>
              <a:cxnLst/>
              <a:rect l="l" t="t" r="r" b="b"/>
              <a:pathLst>
                <a:path w="732154">
                  <a:moveTo>
                    <a:pt x="0" y="0"/>
                  </a:moveTo>
                  <a:lnTo>
                    <a:pt x="731583" y="0"/>
                  </a:lnTo>
                </a:path>
              </a:pathLst>
            </a:custGeom>
            <a:ln w="3181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9" name="Skupina 98">
            <a:extLst>
              <a:ext uri="{FF2B5EF4-FFF2-40B4-BE49-F238E27FC236}">
                <a16:creationId xmlns:a16="http://schemas.microsoft.com/office/drawing/2014/main" id="{48EA4767-2FE1-A44A-9B1D-1BD93A5DE3AC}"/>
              </a:ext>
            </a:extLst>
          </p:cNvPr>
          <p:cNvGrpSpPr/>
          <p:nvPr/>
        </p:nvGrpSpPr>
        <p:grpSpPr>
          <a:xfrm>
            <a:off x="3695700" y="5295900"/>
            <a:ext cx="1409700" cy="1409700"/>
            <a:chOff x="3695700" y="5391150"/>
            <a:chExt cx="1409700" cy="1409700"/>
          </a:xfrm>
        </p:grpSpPr>
        <p:sp>
          <p:nvSpPr>
            <p:cNvPr id="100" name="object 34">
              <a:extLst>
                <a:ext uri="{FF2B5EF4-FFF2-40B4-BE49-F238E27FC236}">
                  <a16:creationId xmlns:a16="http://schemas.microsoft.com/office/drawing/2014/main" id="{838CAD1F-65E8-0345-B335-00D39CAD800A}"/>
                </a:ext>
              </a:extLst>
            </p:cNvPr>
            <p:cNvSpPr/>
            <p:nvPr/>
          </p:nvSpPr>
          <p:spPr>
            <a:xfrm>
              <a:off x="3695700" y="539115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35">
              <a:extLst>
                <a:ext uri="{FF2B5EF4-FFF2-40B4-BE49-F238E27FC236}">
                  <a16:creationId xmlns:a16="http://schemas.microsoft.com/office/drawing/2014/main" id="{2C2B4C79-3009-BA4B-B740-8632AB148E04}"/>
                </a:ext>
              </a:extLst>
            </p:cNvPr>
            <p:cNvSpPr/>
            <p:nvPr/>
          </p:nvSpPr>
          <p:spPr>
            <a:xfrm>
              <a:off x="3695700" y="539115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1409700"/>
                  </a:move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42">
              <a:extLst>
                <a:ext uri="{FF2B5EF4-FFF2-40B4-BE49-F238E27FC236}">
                  <a16:creationId xmlns:a16="http://schemas.microsoft.com/office/drawing/2014/main" id="{C7020177-6969-1C40-8D65-8BEC4ED305DB}"/>
                </a:ext>
              </a:extLst>
            </p:cNvPr>
            <p:cNvSpPr/>
            <p:nvPr/>
          </p:nvSpPr>
          <p:spPr>
            <a:xfrm>
              <a:off x="4026362" y="5918069"/>
              <a:ext cx="761365" cy="409575"/>
            </a:xfrm>
            <a:custGeom>
              <a:avLst/>
              <a:gdLst/>
              <a:ahLst/>
              <a:cxnLst/>
              <a:rect l="l" t="t" r="r" b="b"/>
              <a:pathLst>
                <a:path w="761364" h="409575">
                  <a:moveTo>
                    <a:pt x="728205" y="0"/>
                  </a:moveTo>
                  <a:lnTo>
                    <a:pt x="32867" y="0"/>
                  </a:lnTo>
                  <a:lnTo>
                    <a:pt x="20091" y="2585"/>
                  </a:lnTo>
                  <a:lnTo>
                    <a:pt x="9642" y="9632"/>
                  </a:lnTo>
                  <a:lnTo>
                    <a:pt x="2588" y="20081"/>
                  </a:lnTo>
                  <a:lnTo>
                    <a:pt x="0" y="32867"/>
                  </a:lnTo>
                  <a:lnTo>
                    <a:pt x="0" y="376250"/>
                  </a:lnTo>
                  <a:lnTo>
                    <a:pt x="2588" y="389031"/>
                  </a:lnTo>
                  <a:lnTo>
                    <a:pt x="9642" y="399480"/>
                  </a:lnTo>
                  <a:lnTo>
                    <a:pt x="20091" y="406530"/>
                  </a:lnTo>
                  <a:lnTo>
                    <a:pt x="32867" y="409117"/>
                  </a:lnTo>
                  <a:lnTo>
                    <a:pt x="728205" y="409117"/>
                  </a:lnTo>
                  <a:lnTo>
                    <a:pt x="740981" y="406530"/>
                  </a:lnTo>
                  <a:lnTo>
                    <a:pt x="751430" y="399480"/>
                  </a:lnTo>
                  <a:lnTo>
                    <a:pt x="758484" y="389031"/>
                  </a:lnTo>
                  <a:lnTo>
                    <a:pt x="761072" y="376250"/>
                  </a:lnTo>
                  <a:lnTo>
                    <a:pt x="32867" y="376250"/>
                  </a:lnTo>
                  <a:lnTo>
                    <a:pt x="32867" y="32867"/>
                  </a:lnTo>
                  <a:lnTo>
                    <a:pt x="761072" y="32867"/>
                  </a:lnTo>
                  <a:lnTo>
                    <a:pt x="758484" y="20081"/>
                  </a:lnTo>
                  <a:lnTo>
                    <a:pt x="751430" y="9632"/>
                  </a:lnTo>
                  <a:lnTo>
                    <a:pt x="740981" y="2585"/>
                  </a:lnTo>
                  <a:lnTo>
                    <a:pt x="728205" y="0"/>
                  </a:lnTo>
                  <a:close/>
                </a:path>
                <a:path w="761364" h="409575">
                  <a:moveTo>
                    <a:pt x="761072" y="32867"/>
                  </a:moveTo>
                  <a:lnTo>
                    <a:pt x="728205" y="32867"/>
                  </a:lnTo>
                  <a:lnTo>
                    <a:pt x="728218" y="376250"/>
                  </a:lnTo>
                  <a:lnTo>
                    <a:pt x="761072" y="376250"/>
                  </a:lnTo>
                  <a:lnTo>
                    <a:pt x="761072" y="32867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43">
              <a:extLst>
                <a:ext uri="{FF2B5EF4-FFF2-40B4-BE49-F238E27FC236}">
                  <a16:creationId xmlns:a16="http://schemas.microsoft.com/office/drawing/2014/main" id="{4A8FD745-E97A-9849-B61C-B0387DBF2992}"/>
                </a:ext>
              </a:extLst>
            </p:cNvPr>
            <p:cNvSpPr/>
            <p:nvPr/>
          </p:nvSpPr>
          <p:spPr>
            <a:xfrm>
              <a:off x="4309127" y="6031297"/>
              <a:ext cx="195541" cy="19387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44">
              <a:extLst>
                <a:ext uri="{FF2B5EF4-FFF2-40B4-BE49-F238E27FC236}">
                  <a16:creationId xmlns:a16="http://schemas.microsoft.com/office/drawing/2014/main" id="{B97C35EA-511B-8B44-A093-8551A325C016}"/>
                </a:ext>
              </a:extLst>
            </p:cNvPr>
            <p:cNvSpPr/>
            <p:nvPr/>
          </p:nvSpPr>
          <p:spPr>
            <a:xfrm>
              <a:off x="4078153" y="5967727"/>
              <a:ext cx="657860" cy="312420"/>
            </a:xfrm>
            <a:custGeom>
              <a:avLst/>
              <a:gdLst/>
              <a:ahLst/>
              <a:cxnLst/>
              <a:rect l="l" t="t" r="r" b="b"/>
              <a:pathLst>
                <a:path w="657860" h="312420">
                  <a:moveTo>
                    <a:pt x="603580" y="0"/>
                  </a:moveTo>
                  <a:lnTo>
                    <a:pt x="53898" y="0"/>
                  </a:lnTo>
                  <a:lnTo>
                    <a:pt x="46570" y="7289"/>
                  </a:lnTo>
                  <a:lnTo>
                    <a:pt x="46507" y="16332"/>
                  </a:lnTo>
                  <a:lnTo>
                    <a:pt x="45018" y="31110"/>
                  </a:lnTo>
                  <a:lnTo>
                    <a:pt x="39970" y="40805"/>
                  </a:lnTo>
                  <a:lnTo>
                    <a:pt x="30116" y="46718"/>
                  </a:lnTo>
                  <a:lnTo>
                    <a:pt x="14211" y="50152"/>
                  </a:lnTo>
                  <a:lnTo>
                    <a:pt x="6070" y="51257"/>
                  </a:lnTo>
                  <a:lnTo>
                    <a:pt x="0" y="58216"/>
                  </a:lnTo>
                  <a:lnTo>
                    <a:pt x="0" y="264769"/>
                  </a:lnTo>
                  <a:lnTo>
                    <a:pt x="6070" y="271729"/>
                  </a:lnTo>
                  <a:lnTo>
                    <a:pt x="14211" y="272834"/>
                  </a:lnTo>
                  <a:lnTo>
                    <a:pt x="32811" y="275659"/>
                  </a:lnTo>
                  <a:lnTo>
                    <a:pt x="42375" y="279003"/>
                  </a:lnTo>
                  <a:lnTo>
                    <a:pt x="45931" y="285028"/>
                  </a:lnTo>
                  <a:lnTo>
                    <a:pt x="46507" y="295897"/>
                  </a:lnTo>
                  <a:lnTo>
                    <a:pt x="46570" y="304927"/>
                  </a:lnTo>
                  <a:lnTo>
                    <a:pt x="53898" y="312216"/>
                  </a:lnTo>
                  <a:lnTo>
                    <a:pt x="603249" y="312216"/>
                  </a:lnTo>
                  <a:lnTo>
                    <a:pt x="610311" y="305854"/>
                  </a:lnTo>
                  <a:lnTo>
                    <a:pt x="611174" y="297472"/>
                  </a:lnTo>
                  <a:lnTo>
                    <a:pt x="613834" y="290992"/>
                  </a:lnTo>
                  <a:lnTo>
                    <a:pt x="620425" y="283808"/>
                  </a:lnTo>
                  <a:lnTo>
                    <a:pt x="627402" y="279349"/>
                  </a:lnTo>
                  <a:lnTo>
                    <a:pt x="77889" y="279349"/>
                  </a:lnTo>
                  <a:lnTo>
                    <a:pt x="71783" y="262976"/>
                  </a:lnTo>
                  <a:lnTo>
                    <a:pt x="61702" y="252380"/>
                  </a:lnTo>
                  <a:lnTo>
                    <a:pt x="48460" y="246023"/>
                  </a:lnTo>
                  <a:lnTo>
                    <a:pt x="32867" y="242366"/>
                  </a:lnTo>
                  <a:lnTo>
                    <a:pt x="32867" y="79971"/>
                  </a:lnTo>
                  <a:lnTo>
                    <a:pt x="50511" y="73281"/>
                  </a:lnTo>
                  <a:lnTo>
                    <a:pt x="63814" y="63320"/>
                  </a:lnTo>
                  <a:lnTo>
                    <a:pt x="72940" y="49909"/>
                  </a:lnTo>
                  <a:lnTo>
                    <a:pt x="78054" y="32867"/>
                  </a:lnTo>
                  <a:lnTo>
                    <a:pt x="615750" y="32867"/>
                  </a:lnTo>
                  <a:lnTo>
                    <a:pt x="613570" y="29174"/>
                  </a:lnTo>
                  <a:lnTo>
                    <a:pt x="611250" y="15582"/>
                  </a:lnTo>
                  <a:lnTo>
                    <a:pt x="610781" y="6858"/>
                  </a:lnTo>
                  <a:lnTo>
                    <a:pt x="603580" y="0"/>
                  </a:lnTo>
                  <a:close/>
                </a:path>
                <a:path w="657860" h="312420">
                  <a:moveTo>
                    <a:pt x="615750" y="32867"/>
                  </a:moveTo>
                  <a:lnTo>
                    <a:pt x="580567" y="32867"/>
                  </a:lnTo>
                  <a:lnTo>
                    <a:pt x="586326" y="48520"/>
                  </a:lnTo>
                  <a:lnTo>
                    <a:pt x="595569" y="61425"/>
                  </a:lnTo>
                  <a:lnTo>
                    <a:pt x="608274" y="71559"/>
                  </a:lnTo>
                  <a:lnTo>
                    <a:pt x="624420" y="78905"/>
                  </a:lnTo>
                  <a:lnTo>
                    <a:pt x="624420" y="244297"/>
                  </a:lnTo>
                  <a:lnTo>
                    <a:pt x="610819" y="250575"/>
                  </a:lnTo>
                  <a:lnTo>
                    <a:pt x="599066" y="258751"/>
                  </a:lnTo>
                  <a:lnTo>
                    <a:pt x="589564" y="268462"/>
                  </a:lnTo>
                  <a:lnTo>
                    <a:pt x="582714" y="279349"/>
                  </a:lnTo>
                  <a:lnTo>
                    <a:pt x="627402" y="279349"/>
                  </a:lnTo>
                  <a:lnTo>
                    <a:pt x="630604" y="277303"/>
                  </a:lnTo>
                  <a:lnTo>
                    <a:pt x="644029" y="272859"/>
                  </a:lnTo>
                  <a:lnTo>
                    <a:pt x="651738" y="271348"/>
                  </a:lnTo>
                  <a:lnTo>
                    <a:pt x="657288" y="264591"/>
                  </a:lnTo>
                  <a:lnTo>
                    <a:pt x="657288" y="58381"/>
                  </a:lnTo>
                  <a:lnTo>
                    <a:pt x="651738" y="51638"/>
                  </a:lnTo>
                  <a:lnTo>
                    <a:pt x="644029" y="50114"/>
                  </a:lnTo>
                  <a:lnTo>
                    <a:pt x="629301" y="45745"/>
                  </a:lnTo>
                  <a:lnTo>
                    <a:pt x="619367" y="38996"/>
                  </a:lnTo>
                  <a:lnTo>
                    <a:pt x="615750" y="32867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45">
              <a:extLst>
                <a:ext uri="{FF2B5EF4-FFF2-40B4-BE49-F238E27FC236}">
                  <a16:creationId xmlns:a16="http://schemas.microsoft.com/office/drawing/2014/main" id="{D0968BE2-4EB0-854F-B404-5B68559EAD83}"/>
                </a:ext>
              </a:extLst>
            </p:cNvPr>
            <p:cNvSpPr/>
            <p:nvPr/>
          </p:nvSpPr>
          <p:spPr>
            <a:xfrm>
              <a:off x="4092278" y="6296599"/>
              <a:ext cx="385445" cy="202565"/>
            </a:xfrm>
            <a:custGeom>
              <a:avLst/>
              <a:gdLst/>
              <a:ahLst/>
              <a:cxnLst/>
              <a:rect l="l" t="t" r="r" b="b"/>
              <a:pathLst>
                <a:path w="385445" h="202564">
                  <a:moveTo>
                    <a:pt x="16428" y="0"/>
                  </a:moveTo>
                  <a:lnTo>
                    <a:pt x="10247" y="1202"/>
                  </a:lnTo>
                  <a:lnTo>
                    <a:pt x="4814" y="4810"/>
                  </a:lnTo>
                  <a:lnTo>
                    <a:pt x="1193" y="10281"/>
                  </a:lnTo>
                  <a:lnTo>
                    <a:pt x="0" y="16463"/>
                  </a:lnTo>
                  <a:lnTo>
                    <a:pt x="1199" y="22617"/>
                  </a:lnTo>
                  <a:lnTo>
                    <a:pt x="168974" y="192224"/>
                  </a:lnTo>
                  <a:lnTo>
                    <a:pt x="192558" y="201977"/>
                  </a:lnTo>
                  <a:lnTo>
                    <a:pt x="198938" y="201368"/>
                  </a:lnTo>
                  <a:lnTo>
                    <a:pt x="205129" y="199539"/>
                  </a:lnTo>
                  <a:lnTo>
                    <a:pt x="210937" y="196491"/>
                  </a:lnTo>
                  <a:lnTo>
                    <a:pt x="216167" y="192224"/>
                  </a:lnTo>
                  <a:lnTo>
                    <a:pt x="239406" y="168983"/>
                  </a:lnTo>
                  <a:lnTo>
                    <a:pt x="192202" y="168983"/>
                  </a:lnTo>
                  <a:lnTo>
                    <a:pt x="28042" y="4810"/>
                  </a:lnTo>
                  <a:lnTo>
                    <a:pt x="22609" y="1202"/>
                  </a:lnTo>
                  <a:lnTo>
                    <a:pt x="16428" y="0"/>
                  </a:lnTo>
                  <a:close/>
                </a:path>
                <a:path w="385445" h="202564">
                  <a:moveTo>
                    <a:pt x="368675" y="38"/>
                  </a:moveTo>
                  <a:lnTo>
                    <a:pt x="362494" y="1240"/>
                  </a:lnTo>
                  <a:lnTo>
                    <a:pt x="357061" y="4848"/>
                  </a:lnTo>
                  <a:lnTo>
                    <a:pt x="192202" y="168983"/>
                  </a:lnTo>
                  <a:lnTo>
                    <a:pt x="239406" y="168983"/>
                  </a:lnTo>
                  <a:lnTo>
                    <a:pt x="380314" y="28051"/>
                  </a:lnTo>
                  <a:lnTo>
                    <a:pt x="383910" y="22617"/>
                  </a:lnTo>
                  <a:lnTo>
                    <a:pt x="385103" y="16435"/>
                  </a:lnTo>
                  <a:lnTo>
                    <a:pt x="383904" y="10281"/>
                  </a:lnTo>
                  <a:lnTo>
                    <a:pt x="380289" y="4848"/>
                  </a:lnTo>
                  <a:lnTo>
                    <a:pt x="374856" y="1240"/>
                  </a:lnTo>
                  <a:lnTo>
                    <a:pt x="368675" y="38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46">
              <a:extLst>
                <a:ext uri="{FF2B5EF4-FFF2-40B4-BE49-F238E27FC236}">
                  <a16:creationId xmlns:a16="http://schemas.microsoft.com/office/drawing/2014/main" id="{18136494-FF12-F840-AF88-DFAB222346F0}"/>
                </a:ext>
              </a:extLst>
            </p:cNvPr>
            <p:cNvSpPr/>
            <p:nvPr/>
          </p:nvSpPr>
          <p:spPr>
            <a:xfrm>
              <a:off x="4333845" y="5746749"/>
              <a:ext cx="390525" cy="204470"/>
            </a:xfrm>
            <a:custGeom>
              <a:avLst/>
              <a:gdLst/>
              <a:ahLst/>
              <a:cxnLst/>
              <a:rect l="l" t="t" r="r" b="b"/>
              <a:pathLst>
                <a:path w="390525" h="204470">
                  <a:moveTo>
                    <a:pt x="242096" y="33053"/>
                  </a:moveTo>
                  <a:lnTo>
                    <a:pt x="195627" y="33053"/>
                  </a:lnTo>
                  <a:lnTo>
                    <a:pt x="365375" y="202814"/>
                  </a:lnTo>
                  <a:lnTo>
                    <a:pt x="369579" y="204414"/>
                  </a:lnTo>
                  <a:lnTo>
                    <a:pt x="377986" y="204414"/>
                  </a:lnTo>
                  <a:lnTo>
                    <a:pt x="382190" y="202814"/>
                  </a:lnTo>
                  <a:lnTo>
                    <a:pt x="385429" y="199563"/>
                  </a:lnTo>
                  <a:lnTo>
                    <a:pt x="389011" y="194167"/>
                  </a:lnTo>
                  <a:lnTo>
                    <a:pt x="390213" y="187985"/>
                  </a:lnTo>
                  <a:lnTo>
                    <a:pt x="389011" y="181800"/>
                  </a:lnTo>
                  <a:lnTo>
                    <a:pt x="385378" y="176334"/>
                  </a:lnTo>
                  <a:lnTo>
                    <a:pt x="242096" y="33053"/>
                  </a:lnTo>
                  <a:close/>
                </a:path>
                <a:path w="390525" h="204470">
                  <a:moveTo>
                    <a:pt x="195118" y="0"/>
                  </a:moveTo>
                  <a:lnTo>
                    <a:pt x="4793" y="176360"/>
                  </a:lnTo>
                  <a:lnTo>
                    <a:pt x="0" y="187948"/>
                  </a:lnTo>
                  <a:lnTo>
                    <a:pt x="1202" y="194129"/>
                  </a:lnTo>
                  <a:lnTo>
                    <a:pt x="4810" y="199563"/>
                  </a:lnTo>
                  <a:lnTo>
                    <a:pt x="10250" y="203177"/>
                  </a:lnTo>
                  <a:lnTo>
                    <a:pt x="16435" y="204382"/>
                  </a:lnTo>
                  <a:lnTo>
                    <a:pt x="22617" y="203177"/>
                  </a:lnTo>
                  <a:lnTo>
                    <a:pt x="28051" y="199563"/>
                  </a:lnTo>
                  <a:lnTo>
                    <a:pt x="195627" y="33053"/>
                  </a:lnTo>
                  <a:lnTo>
                    <a:pt x="242096" y="33053"/>
                  </a:lnTo>
                  <a:lnTo>
                    <a:pt x="218868" y="9825"/>
                  </a:lnTo>
                  <a:lnTo>
                    <a:pt x="207750" y="2454"/>
                  </a:lnTo>
                  <a:lnTo>
                    <a:pt x="195118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47">
              <a:extLst>
                <a:ext uri="{FF2B5EF4-FFF2-40B4-BE49-F238E27FC236}">
                  <a16:creationId xmlns:a16="http://schemas.microsoft.com/office/drawing/2014/main" id="{E650C865-418E-EF4E-8019-C297ADD647A2}"/>
                </a:ext>
              </a:extLst>
            </p:cNvPr>
            <p:cNvSpPr/>
            <p:nvPr/>
          </p:nvSpPr>
          <p:spPr>
            <a:xfrm>
              <a:off x="4401374" y="5840008"/>
              <a:ext cx="252012" cy="1111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48">
              <a:extLst>
                <a:ext uri="{FF2B5EF4-FFF2-40B4-BE49-F238E27FC236}">
                  <a16:creationId xmlns:a16="http://schemas.microsoft.com/office/drawing/2014/main" id="{16E57736-B652-3544-BC0E-D2D830DFAB52}"/>
                </a:ext>
              </a:extLst>
            </p:cNvPr>
            <p:cNvSpPr/>
            <p:nvPr/>
          </p:nvSpPr>
          <p:spPr>
            <a:xfrm>
              <a:off x="4161659" y="6296581"/>
              <a:ext cx="252425" cy="1163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9" name="Skupina 108">
            <a:extLst>
              <a:ext uri="{FF2B5EF4-FFF2-40B4-BE49-F238E27FC236}">
                <a16:creationId xmlns:a16="http://schemas.microsoft.com/office/drawing/2014/main" id="{C8AE6F73-E2CA-5A40-AF7F-B588EEDCA040}"/>
              </a:ext>
            </a:extLst>
          </p:cNvPr>
          <p:cNvGrpSpPr/>
          <p:nvPr/>
        </p:nvGrpSpPr>
        <p:grpSpPr>
          <a:xfrm>
            <a:off x="3695700" y="8724900"/>
            <a:ext cx="1409700" cy="1409700"/>
            <a:chOff x="3695700" y="7175500"/>
            <a:chExt cx="1409700" cy="1409700"/>
          </a:xfrm>
        </p:grpSpPr>
        <p:sp>
          <p:nvSpPr>
            <p:cNvPr id="110" name="object 32">
              <a:extLst>
                <a:ext uri="{FF2B5EF4-FFF2-40B4-BE49-F238E27FC236}">
                  <a16:creationId xmlns:a16="http://schemas.microsoft.com/office/drawing/2014/main" id="{D4FE0041-CBF3-4248-8B9F-56B136B7F7FB}"/>
                </a:ext>
              </a:extLst>
            </p:cNvPr>
            <p:cNvSpPr/>
            <p:nvPr/>
          </p:nvSpPr>
          <p:spPr>
            <a:xfrm>
              <a:off x="3695700" y="71755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33">
              <a:extLst>
                <a:ext uri="{FF2B5EF4-FFF2-40B4-BE49-F238E27FC236}">
                  <a16:creationId xmlns:a16="http://schemas.microsoft.com/office/drawing/2014/main" id="{A902C9D6-91CF-034D-9548-8C6D3F0BD170}"/>
                </a:ext>
              </a:extLst>
            </p:cNvPr>
            <p:cNvSpPr/>
            <p:nvPr/>
          </p:nvSpPr>
          <p:spPr>
            <a:xfrm>
              <a:off x="3695700" y="71755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1409700"/>
                  </a:move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49">
              <a:extLst>
                <a:ext uri="{FF2B5EF4-FFF2-40B4-BE49-F238E27FC236}">
                  <a16:creationId xmlns:a16="http://schemas.microsoft.com/office/drawing/2014/main" id="{914080B5-710F-E645-9F31-3D4B34B6642B}"/>
                </a:ext>
              </a:extLst>
            </p:cNvPr>
            <p:cNvSpPr/>
            <p:nvPr/>
          </p:nvSpPr>
          <p:spPr>
            <a:xfrm>
              <a:off x="4152896" y="7543794"/>
              <a:ext cx="438784" cy="94615"/>
            </a:xfrm>
            <a:custGeom>
              <a:avLst/>
              <a:gdLst/>
              <a:ahLst/>
              <a:cxnLst/>
              <a:rect l="l" t="t" r="r" b="b"/>
              <a:pathLst>
                <a:path w="438785" h="94615">
                  <a:moveTo>
                    <a:pt x="414121" y="0"/>
                  </a:moveTo>
                  <a:lnTo>
                    <a:pt x="24460" y="0"/>
                  </a:lnTo>
                  <a:lnTo>
                    <a:pt x="14851" y="2237"/>
                  </a:lnTo>
                  <a:lnTo>
                    <a:pt x="7086" y="8375"/>
                  </a:lnTo>
                  <a:lnTo>
                    <a:pt x="1893" y="17552"/>
                  </a:lnTo>
                  <a:lnTo>
                    <a:pt x="0" y="28905"/>
                  </a:lnTo>
                  <a:lnTo>
                    <a:pt x="0" y="65151"/>
                  </a:lnTo>
                  <a:lnTo>
                    <a:pt x="1893" y="76504"/>
                  </a:lnTo>
                  <a:lnTo>
                    <a:pt x="7086" y="85680"/>
                  </a:lnTo>
                  <a:lnTo>
                    <a:pt x="14851" y="91818"/>
                  </a:lnTo>
                  <a:lnTo>
                    <a:pt x="24460" y="94056"/>
                  </a:lnTo>
                  <a:lnTo>
                    <a:pt x="414121" y="94056"/>
                  </a:lnTo>
                  <a:lnTo>
                    <a:pt x="423731" y="91818"/>
                  </a:lnTo>
                  <a:lnTo>
                    <a:pt x="431501" y="85680"/>
                  </a:lnTo>
                  <a:lnTo>
                    <a:pt x="436699" y="76504"/>
                  </a:lnTo>
                  <a:lnTo>
                    <a:pt x="438594" y="65151"/>
                  </a:lnTo>
                  <a:lnTo>
                    <a:pt x="438594" y="62776"/>
                  </a:lnTo>
                  <a:lnTo>
                    <a:pt x="31305" y="62776"/>
                  </a:lnTo>
                  <a:lnTo>
                    <a:pt x="31407" y="31292"/>
                  </a:lnTo>
                  <a:lnTo>
                    <a:pt x="438594" y="31292"/>
                  </a:lnTo>
                  <a:lnTo>
                    <a:pt x="438594" y="28905"/>
                  </a:lnTo>
                  <a:lnTo>
                    <a:pt x="436699" y="17552"/>
                  </a:lnTo>
                  <a:lnTo>
                    <a:pt x="431501" y="8375"/>
                  </a:lnTo>
                  <a:lnTo>
                    <a:pt x="423731" y="2237"/>
                  </a:lnTo>
                  <a:lnTo>
                    <a:pt x="414121" y="0"/>
                  </a:lnTo>
                  <a:close/>
                </a:path>
                <a:path w="438785" h="94615">
                  <a:moveTo>
                    <a:pt x="438594" y="31292"/>
                  </a:moveTo>
                  <a:lnTo>
                    <a:pt x="407289" y="31292"/>
                  </a:lnTo>
                  <a:lnTo>
                    <a:pt x="407187" y="62776"/>
                  </a:lnTo>
                  <a:lnTo>
                    <a:pt x="438594" y="62776"/>
                  </a:lnTo>
                  <a:lnTo>
                    <a:pt x="438594" y="31292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50">
              <a:extLst>
                <a:ext uri="{FF2B5EF4-FFF2-40B4-BE49-F238E27FC236}">
                  <a16:creationId xmlns:a16="http://schemas.microsoft.com/office/drawing/2014/main" id="{CF427B34-0B96-E340-BA6B-FF484A0BCEE8}"/>
                </a:ext>
              </a:extLst>
            </p:cNvPr>
            <p:cNvSpPr/>
            <p:nvPr/>
          </p:nvSpPr>
          <p:spPr>
            <a:xfrm>
              <a:off x="4152896" y="8122760"/>
              <a:ext cx="438784" cy="93345"/>
            </a:xfrm>
            <a:custGeom>
              <a:avLst/>
              <a:gdLst/>
              <a:ahLst/>
              <a:cxnLst/>
              <a:rect l="l" t="t" r="r" b="b"/>
              <a:pathLst>
                <a:path w="438785" h="93345">
                  <a:moveTo>
                    <a:pt x="414121" y="0"/>
                  </a:moveTo>
                  <a:lnTo>
                    <a:pt x="24460" y="0"/>
                  </a:lnTo>
                  <a:lnTo>
                    <a:pt x="14851" y="2224"/>
                  </a:lnTo>
                  <a:lnTo>
                    <a:pt x="7086" y="8326"/>
                  </a:lnTo>
                  <a:lnTo>
                    <a:pt x="1893" y="17450"/>
                  </a:lnTo>
                  <a:lnTo>
                    <a:pt x="0" y="28740"/>
                  </a:lnTo>
                  <a:lnTo>
                    <a:pt x="0" y="64554"/>
                  </a:lnTo>
                  <a:lnTo>
                    <a:pt x="1893" y="75851"/>
                  </a:lnTo>
                  <a:lnTo>
                    <a:pt x="7086" y="84978"/>
                  </a:lnTo>
                  <a:lnTo>
                    <a:pt x="14851" y="91082"/>
                  </a:lnTo>
                  <a:lnTo>
                    <a:pt x="24460" y="93306"/>
                  </a:lnTo>
                  <a:lnTo>
                    <a:pt x="414121" y="93306"/>
                  </a:lnTo>
                  <a:lnTo>
                    <a:pt x="423731" y="91082"/>
                  </a:lnTo>
                  <a:lnTo>
                    <a:pt x="431501" y="84978"/>
                  </a:lnTo>
                  <a:lnTo>
                    <a:pt x="436699" y="75851"/>
                  </a:lnTo>
                  <a:lnTo>
                    <a:pt x="438594" y="64554"/>
                  </a:lnTo>
                  <a:lnTo>
                    <a:pt x="438594" y="62026"/>
                  </a:lnTo>
                  <a:lnTo>
                    <a:pt x="31305" y="62026"/>
                  </a:lnTo>
                  <a:lnTo>
                    <a:pt x="31394" y="31280"/>
                  </a:lnTo>
                  <a:lnTo>
                    <a:pt x="438594" y="31280"/>
                  </a:lnTo>
                  <a:lnTo>
                    <a:pt x="438594" y="28740"/>
                  </a:lnTo>
                  <a:lnTo>
                    <a:pt x="436699" y="17450"/>
                  </a:lnTo>
                  <a:lnTo>
                    <a:pt x="431501" y="8326"/>
                  </a:lnTo>
                  <a:lnTo>
                    <a:pt x="423731" y="2224"/>
                  </a:lnTo>
                  <a:lnTo>
                    <a:pt x="414121" y="0"/>
                  </a:lnTo>
                  <a:close/>
                </a:path>
                <a:path w="438785" h="93345">
                  <a:moveTo>
                    <a:pt x="438594" y="31280"/>
                  </a:moveTo>
                  <a:lnTo>
                    <a:pt x="407289" y="31280"/>
                  </a:lnTo>
                  <a:lnTo>
                    <a:pt x="407200" y="62026"/>
                  </a:lnTo>
                  <a:lnTo>
                    <a:pt x="438594" y="62026"/>
                  </a:lnTo>
                  <a:lnTo>
                    <a:pt x="438594" y="3128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51">
              <a:extLst>
                <a:ext uri="{FF2B5EF4-FFF2-40B4-BE49-F238E27FC236}">
                  <a16:creationId xmlns:a16="http://schemas.microsoft.com/office/drawing/2014/main" id="{5D0F18B3-B9D2-EB4D-9780-2DBDB403457F}"/>
                </a:ext>
              </a:extLst>
            </p:cNvPr>
            <p:cNvSpPr/>
            <p:nvPr/>
          </p:nvSpPr>
          <p:spPr>
            <a:xfrm>
              <a:off x="4184798" y="7606569"/>
              <a:ext cx="375920" cy="548005"/>
            </a:xfrm>
            <a:custGeom>
              <a:avLst/>
              <a:gdLst/>
              <a:ahLst/>
              <a:cxnLst/>
              <a:rect l="l" t="t" r="r" b="b"/>
              <a:pathLst>
                <a:path w="375920" h="548004">
                  <a:moveTo>
                    <a:pt x="368414" y="0"/>
                  </a:moveTo>
                  <a:lnTo>
                    <a:pt x="6997" y="0"/>
                  </a:lnTo>
                  <a:lnTo>
                    <a:pt x="0" y="6997"/>
                  </a:lnTo>
                  <a:lnTo>
                    <a:pt x="0" y="64363"/>
                  </a:lnTo>
                  <a:lnTo>
                    <a:pt x="5768" y="113829"/>
                  </a:lnTo>
                  <a:lnTo>
                    <a:pt x="22434" y="160447"/>
                  </a:lnTo>
                  <a:lnTo>
                    <a:pt x="49034" y="202246"/>
                  </a:lnTo>
                  <a:lnTo>
                    <a:pt x="84672" y="237312"/>
                  </a:lnTo>
                  <a:lnTo>
                    <a:pt x="128562" y="271310"/>
                  </a:lnTo>
                  <a:lnTo>
                    <a:pt x="84339" y="305473"/>
                  </a:lnTo>
                  <a:lnTo>
                    <a:pt x="48911" y="340372"/>
                  </a:lnTo>
                  <a:lnTo>
                    <a:pt x="22378" y="382147"/>
                  </a:lnTo>
                  <a:lnTo>
                    <a:pt x="5754" y="428778"/>
                  </a:lnTo>
                  <a:lnTo>
                    <a:pt x="0" y="478294"/>
                  </a:lnTo>
                  <a:lnTo>
                    <a:pt x="0" y="540461"/>
                  </a:lnTo>
                  <a:lnTo>
                    <a:pt x="6997" y="547471"/>
                  </a:lnTo>
                  <a:lnTo>
                    <a:pt x="368414" y="547471"/>
                  </a:lnTo>
                  <a:lnTo>
                    <a:pt x="375411" y="540461"/>
                  </a:lnTo>
                  <a:lnTo>
                    <a:pt x="375411" y="516191"/>
                  </a:lnTo>
                  <a:lnTo>
                    <a:pt x="31280" y="516191"/>
                  </a:lnTo>
                  <a:lnTo>
                    <a:pt x="31280" y="478294"/>
                  </a:lnTo>
                  <a:lnTo>
                    <a:pt x="36211" y="435842"/>
                  </a:lnTo>
                  <a:lnTo>
                    <a:pt x="50455" y="395871"/>
                  </a:lnTo>
                  <a:lnTo>
                    <a:pt x="73183" y="360072"/>
                  </a:lnTo>
                  <a:lnTo>
                    <a:pt x="103568" y="330136"/>
                  </a:lnTo>
                  <a:lnTo>
                    <a:pt x="167525" y="280746"/>
                  </a:lnTo>
                  <a:lnTo>
                    <a:pt x="169754" y="276212"/>
                  </a:lnTo>
                  <a:lnTo>
                    <a:pt x="169773" y="266496"/>
                  </a:lnTo>
                  <a:lnTo>
                    <a:pt x="167538" y="261924"/>
                  </a:lnTo>
                  <a:lnTo>
                    <a:pt x="103758" y="212521"/>
                  </a:lnTo>
                  <a:lnTo>
                    <a:pt x="73312" y="182551"/>
                  </a:lnTo>
                  <a:lnTo>
                    <a:pt x="50512" y="146724"/>
                  </a:lnTo>
                  <a:lnTo>
                    <a:pt x="36226" y="106766"/>
                  </a:lnTo>
                  <a:lnTo>
                    <a:pt x="31280" y="64363"/>
                  </a:lnTo>
                  <a:lnTo>
                    <a:pt x="31280" y="31280"/>
                  </a:lnTo>
                  <a:lnTo>
                    <a:pt x="375411" y="31280"/>
                  </a:lnTo>
                  <a:lnTo>
                    <a:pt x="375411" y="6997"/>
                  </a:lnTo>
                  <a:lnTo>
                    <a:pt x="368414" y="0"/>
                  </a:lnTo>
                  <a:close/>
                </a:path>
                <a:path w="375920" h="548004">
                  <a:moveTo>
                    <a:pt x="375411" y="31280"/>
                  </a:moveTo>
                  <a:lnTo>
                    <a:pt x="344119" y="31280"/>
                  </a:lnTo>
                  <a:lnTo>
                    <a:pt x="344119" y="62153"/>
                  </a:lnTo>
                  <a:lnTo>
                    <a:pt x="339325" y="106638"/>
                  </a:lnTo>
                  <a:lnTo>
                    <a:pt x="325343" y="147391"/>
                  </a:lnTo>
                  <a:lnTo>
                    <a:pt x="302772" y="183117"/>
                  </a:lnTo>
                  <a:lnTo>
                    <a:pt x="272163" y="212559"/>
                  </a:lnTo>
                  <a:lnTo>
                    <a:pt x="209207" y="262001"/>
                  </a:lnTo>
                  <a:lnTo>
                    <a:pt x="207040" y="266496"/>
                  </a:lnTo>
                  <a:lnTo>
                    <a:pt x="207035" y="276212"/>
                  </a:lnTo>
                  <a:lnTo>
                    <a:pt x="209283" y="280746"/>
                  </a:lnTo>
                  <a:lnTo>
                    <a:pt x="273380" y="330339"/>
                  </a:lnTo>
                  <a:lnTo>
                    <a:pt x="303399" y="359384"/>
                  </a:lnTo>
                  <a:lnTo>
                    <a:pt x="325608" y="394968"/>
                  </a:lnTo>
                  <a:lnTo>
                    <a:pt x="339388" y="435779"/>
                  </a:lnTo>
                  <a:lnTo>
                    <a:pt x="344119" y="480504"/>
                  </a:lnTo>
                  <a:lnTo>
                    <a:pt x="344119" y="516191"/>
                  </a:lnTo>
                  <a:lnTo>
                    <a:pt x="375411" y="516191"/>
                  </a:lnTo>
                  <a:lnTo>
                    <a:pt x="375411" y="480504"/>
                  </a:lnTo>
                  <a:lnTo>
                    <a:pt x="369847" y="428527"/>
                  </a:lnTo>
                  <a:lnTo>
                    <a:pt x="353652" y="380996"/>
                  </a:lnTo>
                  <a:lnTo>
                    <a:pt x="327572" y="339461"/>
                  </a:lnTo>
                  <a:lnTo>
                    <a:pt x="292288" y="305422"/>
                  </a:lnTo>
                  <a:lnTo>
                    <a:pt x="248107" y="271233"/>
                  </a:lnTo>
                  <a:lnTo>
                    <a:pt x="291327" y="237261"/>
                  </a:lnTo>
                  <a:lnTo>
                    <a:pt x="326977" y="203008"/>
                  </a:lnTo>
                  <a:lnTo>
                    <a:pt x="353393" y="161358"/>
                  </a:lnTo>
                  <a:lnTo>
                    <a:pt x="369784" y="113894"/>
                  </a:lnTo>
                  <a:lnTo>
                    <a:pt x="375411" y="62153"/>
                  </a:lnTo>
                  <a:lnTo>
                    <a:pt x="375411" y="3128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52">
              <a:extLst>
                <a:ext uri="{FF2B5EF4-FFF2-40B4-BE49-F238E27FC236}">
                  <a16:creationId xmlns:a16="http://schemas.microsoft.com/office/drawing/2014/main" id="{73F8205C-0D98-6E45-8154-F97A62032819}"/>
                </a:ext>
              </a:extLst>
            </p:cNvPr>
            <p:cNvSpPr/>
            <p:nvPr/>
          </p:nvSpPr>
          <p:spPr>
            <a:xfrm>
              <a:off x="4225037" y="7966703"/>
              <a:ext cx="302260" cy="187960"/>
            </a:xfrm>
            <a:custGeom>
              <a:avLst/>
              <a:gdLst/>
              <a:ahLst/>
              <a:cxnLst/>
              <a:rect l="l" t="t" r="r" b="b"/>
              <a:pathLst>
                <a:path w="302260" h="187959">
                  <a:moveTo>
                    <a:pt x="151688" y="0"/>
                  </a:moveTo>
                  <a:lnTo>
                    <a:pt x="145834" y="2031"/>
                  </a:lnTo>
                  <a:lnTo>
                    <a:pt x="142138" y="6286"/>
                  </a:lnTo>
                  <a:lnTo>
                    <a:pt x="117453" y="21892"/>
                  </a:lnTo>
                  <a:lnTo>
                    <a:pt x="80094" y="52685"/>
                  </a:lnTo>
                  <a:lnTo>
                    <a:pt x="38727" y="100119"/>
                  </a:lnTo>
                  <a:lnTo>
                    <a:pt x="2019" y="165646"/>
                  </a:lnTo>
                  <a:lnTo>
                    <a:pt x="0" y="170472"/>
                  </a:lnTo>
                  <a:lnTo>
                    <a:pt x="507" y="175996"/>
                  </a:lnTo>
                  <a:lnTo>
                    <a:pt x="6324" y="184721"/>
                  </a:lnTo>
                  <a:lnTo>
                    <a:pt x="11201" y="187337"/>
                  </a:lnTo>
                  <a:lnTo>
                    <a:pt x="290436" y="187337"/>
                  </a:lnTo>
                  <a:lnTo>
                    <a:pt x="295325" y="184721"/>
                  </a:lnTo>
                  <a:lnTo>
                    <a:pt x="301129" y="175996"/>
                  </a:lnTo>
                  <a:lnTo>
                    <a:pt x="301650" y="170472"/>
                  </a:lnTo>
                  <a:lnTo>
                    <a:pt x="299618" y="165646"/>
                  </a:lnTo>
                  <a:lnTo>
                    <a:pt x="294257" y="156057"/>
                  </a:lnTo>
                  <a:lnTo>
                    <a:pt x="41020" y="156057"/>
                  </a:lnTo>
                  <a:lnTo>
                    <a:pt x="71888" y="108322"/>
                  </a:lnTo>
                  <a:lnTo>
                    <a:pt x="104757" y="72740"/>
                  </a:lnTo>
                  <a:lnTo>
                    <a:pt x="134152" y="48610"/>
                  </a:lnTo>
                  <a:lnTo>
                    <a:pt x="154597" y="35229"/>
                  </a:lnTo>
                  <a:lnTo>
                    <a:pt x="204943" y="35229"/>
                  </a:lnTo>
                  <a:lnTo>
                    <a:pt x="180744" y="15155"/>
                  </a:lnTo>
                  <a:lnTo>
                    <a:pt x="161988" y="3111"/>
                  </a:lnTo>
                  <a:lnTo>
                    <a:pt x="160566" y="2260"/>
                  </a:lnTo>
                  <a:lnTo>
                    <a:pt x="159016" y="1625"/>
                  </a:lnTo>
                  <a:lnTo>
                    <a:pt x="151688" y="0"/>
                  </a:lnTo>
                  <a:close/>
                </a:path>
                <a:path w="302260" h="187959">
                  <a:moveTo>
                    <a:pt x="204943" y="35229"/>
                  </a:moveTo>
                  <a:lnTo>
                    <a:pt x="154597" y="35229"/>
                  </a:lnTo>
                  <a:lnTo>
                    <a:pt x="174416" y="49633"/>
                  </a:lnTo>
                  <a:lnTo>
                    <a:pt x="201653" y="74164"/>
                  </a:lnTo>
                  <a:lnTo>
                    <a:pt x="231896" y="109435"/>
                  </a:lnTo>
                  <a:lnTo>
                    <a:pt x="260730" y="156057"/>
                  </a:lnTo>
                  <a:lnTo>
                    <a:pt x="294257" y="156057"/>
                  </a:lnTo>
                  <a:lnTo>
                    <a:pt x="259966" y="94722"/>
                  </a:lnTo>
                  <a:lnTo>
                    <a:pt x="216873" y="45126"/>
                  </a:lnTo>
                  <a:lnTo>
                    <a:pt x="204943" y="35229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53">
              <a:extLst>
                <a:ext uri="{FF2B5EF4-FFF2-40B4-BE49-F238E27FC236}">
                  <a16:creationId xmlns:a16="http://schemas.microsoft.com/office/drawing/2014/main" id="{547F71F4-E6C1-094D-B8CB-D50CF60F564C}"/>
                </a:ext>
              </a:extLst>
            </p:cNvPr>
            <p:cNvSpPr/>
            <p:nvPr/>
          </p:nvSpPr>
          <p:spPr>
            <a:xfrm>
              <a:off x="4246503" y="7716063"/>
              <a:ext cx="251993" cy="12929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7" name="object 54">
            <a:extLst>
              <a:ext uri="{FF2B5EF4-FFF2-40B4-BE49-F238E27FC236}">
                <a16:creationId xmlns:a16="http://schemas.microsoft.com/office/drawing/2014/main" id="{89F5E40E-9C0B-264C-8B11-070519D5EEC6}"/>
              </a:ext>
            </a:extLst>
          </p:cNvPr>
          <p:cNvSpPr txBox="1"/>
          <p:nvPr/>
        </p:nvSpPr>
        <p:spPr>
          <a:xfrm>
            <a:off x="5391944" y="4803775"/>
            <a:ext cx="2120265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b="1" spc="-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ZÁROVEŇ</a:t>
            </a:r>
            <a:endParaRPr sz="23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9" name="object 56">
            <a:extLst>
              <a:ext uri="{FF2B5EF4-FFF2-40B4-BE49-F238E27FC236}">
                <a16:creationId xmlns:a16="http://schemas.microsoft.com/office/drawing/2014/main" id="{5D125AA0-7B6A-D141-9221-F77C9B40796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6844" y="10943535"/>
            <a:ext cx="5297170" cy="210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120" name="object 19">
            <a:extLst>
              <a:ext uri="{FF2B5EF4-FFF2-40B4-BE49-F238E27FC236}">
                <a16:creationId xmlns:a16="http://schemas.microsoft.com/office/drawing/2014/main" id="{3FF4534E-B2AB-984D-8F25-3428E6932337}"/>
              </a:ext>
            </a:extLst>
          </p:cNvPr>
          <p:cNvSpPr/>
          <p:nvPr/>
        </p:nvSpPr>
        <p:spPr>
          <a:xfrm>
            <a:off x="4094713" y="7207250"/>
            <a:ext cx="7214870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D322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23">
            <a:extLst>
              <a:ext uri="{FF2B5EF4-FFF2-40B4-BE49-F238E27FC236}">
                <a16:creationId xmlns:a16="http://schemas.microsoft.com/office/drawing/2014/main" id="{BE39622D-0D89-2743-922F-8269DF01F318}"/>
              </a:ext>
            </a:extLst>
          </p:cNvPr>
          <p:cNvSpPr/>
          <p:nvPr/>
        </p:nvSpPr>
        <p:spPr>
          <a:xfrm>
            <a:off x="11102875" y="7207250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3CA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28">
            <a:extLst>
              <a:ext uri="{FF2B5EF4-FFF2-40B4-BE49-F238E27FC236}">
                <a16:creationId xmlns:a16="http://schemas.microsoft.com/office/drawing/2014/main" id="{3AF289F9-925B-8F4A-B5E7-6E2277899C09}"/>
              </a:ext>
            </a:extLst>
          </p:cNvPr>
          <p:cNvSpPr txBox="1"/>
          <p:nvPr/>
        </p:nvSpPr>
        <p:spPr>
          <a:xfrm>
            <a:off x="5403851" y="7556500"/>
            <a:ext cx="29889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65" dirty="0">
                <a:solidFill>
                  <a:srgbClr val="FFFFFF"/>
                </a:solidFill>
                <a:latin typeface="Arial"/>
                <a:cs typeface="Arial"/>
              </a:rPr>
              <a:t>ÚROKOVÁ</a:t>
            </a:r>
            <a:r>
              <a:rPr sz="25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SADZBA</a:t>
            </a:r>
            <a:endParaRPr sz="2500">
              <a:latin typeface="Arial"/>
              <a:cs typeface="Arial"/>
            </a:endParaRPr>
          </a:p>
        </p:txBody>
      </p:sp>
      <p:sp>
        <p:nvSpPr>
          <p:cNvPr id="123" name="object 33">
            <a:extLst>
              <a:ext uri="{FF2B5EF4-FFF2-40B4-BE49-F238E27FC236}">
                <a16:creationId xmlns:a16="http://schemas.microsoft.com/office/drawing/2014/main" id="{5B59921B-8A47-024F-8A0E-E9A5E1BF0E87}"/>
              </a:ext>
            </a:extLst>
          </p:cNvPr>
          <p:cNvSpPr txBox="1"/>
          <p:nvPr/>
        </p:nvSpPr>
        <p:spPr>
          <a:xfrm>
            <a:off x="11582525" y="7527298"/>
            <a:ext cx="110236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dirty="0">
                <a:solidFill>
                  <a:srgbClr val="4C4D4F"/>
                </a:solidFill>
                <a:latin typeface="Arial"/>
                <a:cs typeface="Arial"/>
              </a:rPr>
              <a:t>1</a:t>
            </a:r>
            <a:r>
              <a:rPr sz="2500" b="1" spc="-110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4C4D4F"/>
                </a:solidFill>
                <a:latin typeface="Arial"/>
                <a:cs typeface="Arial"/>
              </a:rPr>
              <a:t>%</a:t>
            </a:r>
            <a:endParaRPr sz="2500">
              <a:solidFill>
                <a:srgbClr val="4C4D4F"/>
              </a:solidFill>
              <a:latin typeface="Arial"/>
              <a:cs typeface="Arial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428CF4F-B106-914E-9058-0F804F5DED32}"/>
              </a:ext>
            </a:extLst>
          </p:cNvPr>
          <p:cNvGrpSpPr/>
          <p:nvPr/>
        </p:nvGrpSpPr>
        <p:grpSpPr>
          <a:xfrm>
            <a:off x="3695700" y="7048500"/>
            <a:ext cx="1409700" cy="1409700"/>
            <a:chOff x="3695700" y="7048500"/>
            <a:chExt cx="1409700" cy="1409700"/>
          </a:xfrm>
        </p:grpSpPr>
        <p:sp>
          <p:nvSpPr>
            <p:cNvPr id="124" name="object 40">
              <a:extLst>
                <a:ext uri="{FF2B5EF4-FFF2-40B4-BE49-F238E27FC236}">
                  <a16:creationId xmlns:a16="http://schemas.microsoft.com/office/drawing/2014/main" id="{D4F36762-2D60-FD4B-A517-E24D37A11EA4}"/>
                </a:ext>
              </a:extLst>
            </p:cNvPr>
            <p:cNvSpPr/>
            <p:nvPr/>
          </p:nvSpPr>
          <p:spPr>
            <a:xfrm>
              <a:off x="3695700" y="70485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1409700"/>
                  </a:move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close/>
                </a:path>
              </a:pathLst>
            </a:custGeom>
            <a:ln w="25400">
              <a:solidFill>
                <a:srgbClr val="D322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25" name="Skupina 124">
              <a:extLst>
                <a:ext uri="{FF2B5EF4-FFF2-40B4-BE49-F238E27FC236}">
                  <a16:creationId xmlns:a16="http://schemas.microsoft.com/office/drawing/2014/main" id="{B4C89B3D-1632-324E-A0BE-ECA8D8602E57}"/>
                </a:ext>
              </a:extLst>
            </p:cNvPr>
            <p:cNvGrpSpPr/>
            <p:nvPr/>
          </p:nvGrpSpPr>
          <p:grpSpPr>
            <a:xfrm>
              <a:off x="3695700" y="7048500"/>
              <a:ext cx="1409700" cy="1409700"/>
              <a:chOff x="3695700" y="6565900"/>
              <a:chExt cx="1409700" cy="1409700"/>
            </a:xfrm>
          </p:grpSpPr>
          <p:sp>
            <p:nvSpPr>
              <p:cNvPr id="126" name="object 39">
                <a:extLst>
                  <a:ext uri="{FF2B5EF4-FFF2-40B4-BE49-F238E27FC236}">
                    <a16:creationId xmlns:a16="http://schemas.microsoft.com/office/drawing/2014/main" id="{50B13045-4BF0-BA4B-BC82-848FE277102A}"/>
                  </a:ext>
                </a:extLst>
              </p:cNvPr>
              <p:cNvSpPr/>
              <p:nvPr/>
            </p:nvSpPr>
            <p:spPr>
              <a:xfrm>
                <a:off x="3695700" y="6565900"/>
                <a:ext cx="1409700" cy="1409700"/>
              </a:xfrm>
              <a:custGeom>
                <a:avLst/>
                <a:gdLst/>
                <a:ahLst/>
                <a:cxnLst/>
                <a:rect l="l" t="t" r="r" b="b"/>
                <a:pathLst>
                  <a:path w="1409700" h="1409700">
                    <a:moveTo>
                      <a:pt x="704850" y="0"/>
                    </a:moveTo>
                    <a:lnTo>
                      <a:pt x="656591" y="1626"/>
                    </a:lnTo>
                    <a:lnTo>
                      <a:pt x="609205" y="6434"/>
                    </a:lnTo>
                    <a:lnTo>
                      <a:pt x="562797" y="14319"/>
                    </a:lnTo>
                    <a:lnTo>
                      <a:pt x="517472" y="25177"/>
                    </a:lnTo>
                    <a:lnTo>
                      <a:pt x="473334" y="38902"/>
                    </a:lnTo>
                    <a:lnTo>
                      <a:pt x="430489" y="55390"/>
                    </a:lnTo>
                    <a:lnTo>
                      <a:pt x="389042" y="74535"/>
                    </a:lnTo>
                    <a:lnTo>
                      <a:pt x="349097" y="96232"/>
                    </a:lnTo>
                    <a:lnTo>
                      <a:pt x="310760" y="120376"/>
                    </a:lnTo>
                    <a:lnTo>
                      <a:pt x="274136" y="146863"/>
                    </a:lnTo>
                    <a:lnTo>
                      <a:pt x="239329" y="175587"/>
                    </a:lnTo>
                    <a:lnTo>
                      <a:pt x="206444" y="206444"/>
                    </a:lnTo>
                    <a:lnTo>
                      <a:pt x="175587" y="239329"/>
                    </a:lnTo>
                    <a:lnTo>
                      <a:pt x="146863" y="274136"/>
                    </a:lnTo>
                    <a:lnTo>
                      <a:pt x="120376" y="310760"/>
                    </a:lnTo>
                    <a:lnTo>
                      <a:pt x="96232" y="349097"/>
                    </a:lnTo>
                    <a:lnTo>
                      <a:pt x="74535" y="389042"/>
                    </a:lnTo>
                    <a:lnTo>
                      <a:pt x="55390" y="430489"/>
                    </a:lnTo>
                    <a:lnTo>
                      <a:pt x="38902" y="473334"/>
                    </a:lnTo>
                    <a:lnTo>
                      <a:pt x="25177" y="517472"/>
                    </a:lnTo>
                    <a:lnTo>
                      <a:pt x="14319" y="562797"/>
                    </a:lnTo>
                    <a:lnTo>
                      <a:pt x="6434" y="609205"/>
                    </a:lnTo>
                    <a:lnTo>
                      <a:pt x="1626" y="656591"/>
                    </a:lnTo>
                    <a:lnTo>
                      <a:pt x="0" y="704850"/>
                    </a:lnTo>
                    <a:lnTo>
                      <a:pt x="1626" y="753108"/>
                    </a:lnTo>
                    <a:lnTo>
                      <a:pt x="6434" y="800494"/>
                    </a:lnTo>
                    <a:lnTo>
                      <a:pt x="14319" y="846902"/>
                    </a:lnTo>
                    <a:lnTo>
                      <a:pt x="25177" y="892227"/>
                    </a:lnTo>
                    <a:lnTo>
                      <a:pt x="38902" y="936365"/>
                    </a:lnTo>
                    <a:lnTo>
                      <a:pt x="55390" y="979210"/>
                    </a:lnTo>
                    <a:lnTo>
                      <a:pt x="74535" y="1020657"/>
                    </a:lnTo>
                    <a:lnTo>
                      <a:pt x="96232" y="1060602"/>
                    </a:lnTo>
                    <a:lnTo>
                      <a:pt x="120376" y="1098939"/>
                    </a:lnTo>
                    <a:lnTo>
                      <a:pt x="146863" y="1135563"/>
                    </a:lnTo>
                    <a:lnTo>
                      <a:pt x="175587" y="1170370"/>
                    </a:lnTo>
                    <a:lnTo>
                      <a:pt x="206444" y="1203255"/>
                    </a:lnTo>
                    <a:lnTo>
                      <a:pt x="239329" y="1234112"/>
                    </a:lnTo>
                    <a:lnTo>
                      <a:pt x="274136" y="1262836"/>
                    </a:lnTo>
                    <a:lnTo>
                      <a:pt x="310760" y="1289323"/>
                    </a:lnTo>
                    <a:lnTo>
                      <a:pt x="349097" y="1313467"/>
                    </a:lnTo>
                    <a:lnTo>
                      <a:pt x="389042" y="1335164"/>
                    </a:lnTo>
                    <a:lnTo>
                      <a:pt x="430489" y="1354309"/>
                    </a:lnTo>
                    <a:lnTo>
                      <a:pt x="473334" y="1370797"/>
                    </a:lnTo>
                    <a:lnTo>
                      <a:pt x="517472" y="1384522"/>
                    </a:lnTo>
                    <a:lnTo>
                      <a:pt x="562797" y="1395380"/>
                    </a:lnTo>
                    <a:lnTo>
                      <a:pt x="609205" y="1403265"/>
                    </a:lnTo>
                    <a:lnTo>
                      <a:pt x="656591" y="1408073"/>
                    </a:lnTo>
                    <a:lnTo>
                      <a:pt x="704850" y="1409700"/>
                    </a:lnTo>
                    <a:lnTo>
                      <a:pt x="753108" y="1408073"/>
                    </a:lnTo>
                    <a:lnTo>
                      <a:pt x="800494" y="1403265"/>
                    </a:lnTo>
                    <a:lnTo>
                      <a:pt x="846902" y="1395380"/>
                    </a:lnTo>
                    <a:lnTo>
                      <a:pt x="892227" y="1384522"/>
                    </a:lnTo>
                    <a:lnTo>
                      <a:pt x="936365" y="1370797"/>
                    </a:lnTo>
                    <a:lnTo>
                      <a:pt x="979210" y="1354309"/>
                    </a:lnTo>
                    <a:lnTo>
                      <a:pt x="1020657" y="1335164"/>
                    </a:lnTo>
                    <a:lnTo>
                      <a:pt x="1060602" y="1313467"/>
                    </a:lnTo>
                    <a:lnTo>
                      <a:pt x="1098939" y="1289323"/>
                    </a:lnTo>
                    <a:lnTo>
                      <a:pt x="1135563" y="1262836"/>
                    </a:lnTo>
                    <a:lnTo>
                      <a:pt x="1170370" y="1234112"/>
                    </a:lnTo>
                    <a:lnTo>
                      <a:pt x="1203255" y="1203255"/>
                    </a:lnTo>
                    <a:lnTo>
                      <a:pt x="1234112" y="1170370"/>
                    </a:lnTo>
                    <a:lnTo>
                      <a:pt x="1262836" y="1135563"/>
                    </a:lnTo>
                    <a:lnTo>
                      <a:pt x="1289323" y="1098939"/>
                    </a:lnTo>
                    <a:lnTo>
                      <a:pt x="1313467" y="1060602"/>
                    </a:lnTo>
                    <a:lnTo>
                      <a:pt x="1335164" y="1020657"/>
                    </a:lnTo>
                    <a:lnTo>
                      <a:pt x="1354309" y="979210"/>
                    </a:lnTo>
                    <a:lnTo>
                      <a:pt x="1370797" y="936365"/>
                    </a:lnTo>
                    <a:lnTo>
                      <a:pt x="1384522" y="892227"/>
                    </a:lnTo>
                    <a:lnTo>
                      <a:pt x="1395380" y="846902"/>
                    </a:lnTo>
                    <a:lnTo>
                      <a:pt x="1403265" y="800494"/>
                    </a:lnTo>
                    <a:lnTo>
                      <a:pt x="1408073" y="753108"/>
                    </a:lnTo>
                    <a:lnTo>
                      <a:pt x="1409700" y="704850"/>
                    </a:lnTo>
                    <a:lnTo>
                      <a:pt x="1408073" y="656591"/>
                    </a:lnTo>
                    <a:lnTo>
                      <a:pt x="1403265" y="609205"/>
                    </a:lnTo>
                    <a:lnTo>
                      <a:pt x="1395380" y="562797"/>
                    </a:lnTo>
                    <a:lnTo>
                      <a:pt x="1384522" y="517472"/>
                    </a:lnTo>
                    <a:lnTo>
                      <a:pt x="1370797" y="473334"/>
                    </a:lnTo>
                    <a:lnTo>
                      <a:pt x="1354309" y="430489"/>
                    </a:lnTo>
                    <a:lnTo>
                      <a:pt x="1335164" y="389042"/>
                    </a:lnTo>
                    <a:lnTo>
                      <a:pt x="1313467" y="349097"/>
                    </a:lnTo>
                    <a:lnTo>
                      <a:pt x="1289323" y="310760"/>
                    </a:lnTo>
                    <a:lnTo>
                      <a:pt x="1262836" y="274136"/>
                    </a:lnTo>
                    <a:lnTo>
                      <a:pt x="1234112" y="239329"/>
                    </a:lnTo>
                    <a:lnTo>
                      <a:pt x="1203255" y="206444"/>
                    </a:lnTo>
                    <a:lnTo>
                      <a:pt x="1170370" y="175587"/>
                    </a:lnTo>
                    <a:lnTo>
                      <a:pt x="1135563" y="146863"/>
                    </a:lnTo>
                    <a:lnTo>
                      <a:pt x="1098939" y="120376"/>
                    </a:lnTo>
                    <a:lnTo>
                      <a:pt x="1060602" y="96232"/>
                    </a:lnTo>
                    <a:lnTo>
                      <a:pt x="1020657" y="74535"/>
                    </a:lnTo>
                    <a:lnTo>
                      <a:pt x="979210" y="55390"/>
                    </a:lnTo>
                    <a:lnTo>
                      <a:pt x="936365" y="38902"/>
                    </a:lnTo>
                    <a:lnTo>
                      <a:pt x="892227" y="25177"/>
                    </a:lnTo>
                    <a:lnTo>
                      <a:pt x="846902" y="14319"/>
                    </a:lnTo>
                    <a:lnTo>
                      <a:pt x="800494" y="6434"/>
                    </a:lnTo>
                    <a:lnTo>
                      <a:pt x="753108" y="1626"/>
                    </a:lnTo>
                    <a:lnTo>
                      <a:pt x="70485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D322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" name="object 58">
                <a:extLst>
                  <a:ext uri="{FF2B5EF4-FFF2-40B4-BE49-F238E27FC236}">
                    <a16:creationId xmlns:a16="http://schemas.microsoft.com/office/drawing/2014/main" id="{77A2E405-1A27-AB4F-B740-F4FB52C90329}"/>
                  </a:ext>
                </a:extLst>
              </p:cNvPr>
              <p:cNvSpPr/>
              <p:nvPr/>
            </p:nvSpPr>
            <p:spPr>
              <a:xfrm>
                <a:off x="4089394" y="6959602"/>
                <a:ext cx="63119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631189" h="635000">
                    <a:moveTo>
                      <a:pt x="536714" y="0"/>
                    </a:moveTo>
                    <a:lnTo>
                      <a:pt x="467995" y="0"/>
                    </a:lnTo>
                    <a:lnTo>
                      <a:pt x="98298" y="635000"/>
                    </a:lnTo>
                    <a:lnTo>
                      <a:pt x="166154" y="635000"/>
                    </a:lnTo>
                    <a:lnTo>
                      <a:pt x="536714" y="0"/>
                    </a:lnTo>
                    <a:close/>
                  </a:path>
                  <a:path w="631189" h="635000">
                    <a:moveTo>
                      <a:pt x="506260" y="256603"/>
                    </a:moveTo>
                    <a:lnTo>
                      <a:pt x="460159" y="263563"/>
                    </a:lnTo>
                    <a:lnTo>
                      <a:pt x="420154" y="283578"/>
                    </a:lnTo>
                    <a:lnTo>
                      <a:pt x="391883" y="315328"/>
                    </a:lnTo>
                    <a:lnTo>
                      <a:pt x="381000" y="358381"/>
                    </a:lnTo>
                    <a:lnTo>
                      <a:pt x="381000" y="522782"/>
                    </a:lnTo>
                    <a:lnTo>
                      <a:pt x="391439" y="565848"/>
                    </a:lnTo>
                    <a:lnTo>
                      <a:pt x="419277" y="597598"/>
                    </a:lnTo>
                    <a:lnTo>
                      <a:pt x="459295" y="617169"/>
                    </a:lnTo>
                    <a:lnTo>
                      <a:pt x="506260" y="623684"/>
                    </a:lnTo>
                    <a:lnTo>
                      <a:pt x="517949" y="623277"/>
                    </a:lnTo>
                    <a:lnTo>
                      <a:pt x="563346" y="613496"/>
                    </a:lnTo>
                    <a:lnTo>
                      <a:pt x="600641" y="590721"/>
                    </a:lnTo>
                    <a:lnTo>
                      <a:pt x="623288" y="559320"/>
                    </a:lnTo>
                    <a:lnTo>
                      <a:pt x="500468" y="559320"/>
                    </a:lnTo>
                    <a:lnTo>
                      <a:pt x="494525" y="558444"/>
                    </a:lnTo>
                    <a:lnTo>
                      <a:pt x="458863" y="534962"/>
                    </a:lnTo>
                    <a:lnTo>
                      <a:pt x="455663" y="529170"/>
                    </a:lnTo>
                    <a:lnTo>
                      <a:pt x="454075" y="522211"/>
                    </a:lnTo>
                    <a:lnTo>
                      <a:pt x="454075" y="360121"/>
                    </a:lnTo>
                    <a:lnTo>
                      <a:pt x="476694" y="328955"/>
                    </a:lnTo>
                    <a:lnTo>
                      <a:pt x="500468" y="321843"/>
                    </a:lnTo>
                    <a:lnTo>
                      <a:pt x="623282" y="321843"/>
                    </a:lnTo>
                    <a:lnTo>
                      <a:pt x="620217" y="315328"/>
                    </a:lnTo>
                    <a:lnTo>
                      <a:pt x="591947" y="283578"/>
                    </a:lnTo>
                    <a:lnTo>
                      <a:pt x="551929" y="263563"/>
                    </a:lnTo>
                    <a:lnTo>
                      <a:pt x="517923" y="257039"/>
                    </a:lnTo>
                    <a:lnTo>
                      <a:pt x="506260" y="256603"/>
                    </a:lnTo>
                    <a:close/>
                  </a:path>
                  <a:path w="631189" h="635000">
                    <a:moveTo>
                      <a:pt x="623282" y="321843"/>
                    </a:moveTo>
                    <a:lnTo>
                      <a:pt x="512051" y="321843"/>
                    </a:lnTo>
                    <a:lnTo>
                      <a:pt x="518147" y="322719"/>
                    </a:lnTo>
                    <a:lnTo>
                      <a:pt x="530910" y="326199"/>
                    </a:lnTo>
                    <a:lnTo>
                      <a:pt x="559333" y="360121"/>
                    </a:lnTo>
                    <a:lnTo>
                      <a:pt x="559333" y="522211"/>
                    </a:lnTo>
                    <a:lnTo>
                      <a:pt x="530910" y="554964"/>
                    </a:lnTo>
                    <a:lnTo>
                      <a:pt x="512051" y="559320"/>
                    </a:lnTo>
                    <a:lnTo>
                      <a:pt x="623288" y="559320"/>
                    </a:lnTo>
                    <a:lnTo>
                      <a:pt x="624784" y="556142"/>
                    </a:lnTo>
                    <a:lnTo>
                      <a:pt x="628046" y="545730"/>
                    </a:lnTo>
                    <a:lnTo>
                      <a:pt x="630004" y="534610"/>
                    </a:lnTo>
                    <a:lnTo>
                      <a:pt x="630656" y="522782"/>
                    </a:lnTo>
                    <a:lnTo>
                      <a:pt x="630656" y="358381"/>
                    </a:lnTo>
                    <a:lnTo>
                      <a:pt x="630004" y="346560"/>
                    </a:lnTo>
                    <a:lnTo>
                      <a:pt x="628046" y="335445"/>
                    </a:lnTo>
                    <a:lnTo>
                      <a:pt x="624784" y="325034"/>
                    </a:lnTo>
                    <a:lnTo>
                      <a:pt x="623282" y="321843"/>
                    </a:lnTo>
                    <a:close/>
                  </a:path>
                  <a:path w="631189" h="635000">
                    <a:moveTo>
                      <a:pt x="125260" y="17399"/>
                    </a:moveTo>
                    <a:lnTo>
                      <a:pt x="79159" y="24358"/>
                    </a:lnTo>
                    <a:lnTo>
                      <a:pt x="38709" y="44361"/>
                    </a:lnTo>
                    <a:lnTo>
                      <a:pt x="10439" y="76111"/>
                    </a:lnTo>
                    <a:lnTo>
                      <a:pt x="0" y="119164"/>
                    </a:lnTo>
                    <a:lnTo>
                      <a:pt x="0" y="283578"/>
                    </a:lnTo>
                    <a:lnTo>
                      <a:pt x="10439" y="326631"/>
                    </a:lnTo>
                    <a:lnTo>
                      <a:pt x="38277" y="358381"/>
                    </a:lnTo>
                    <a:lnTo>
                      <a:pt x="78295" y="377952"/>
                    </a:lnTo>
                    <a:lnTo>
                      <a:pt x="125260" y="384479"/>
                    </a:lnTo>
                    <a:lnTo>
                      <a:pt x="136949" y="384072"/>
                    </a:lnTo>
                    <a:lnTo>
                      <a:pt x="182346" y="374285"/>
                    </a:lnTo>
                    <a:lnTo>
                      <a:pt x="219641" y="351504"/>
                    </a:lnTo>
                    <a:lnTo>
                      <a:pt x="242290" y="320103"/>
                    </a:lnTo>
                    <a:lnTo>
                      <a:pt x="119456" y="320103"/>
                    </a:lnTo>
                    <a:lnTo>
                      <a:pt x="113525" y="319239"/>
                    </a:lnTo>
                    <a:lnTo>
                      <a:pt x="77863" y="295744"/>
                    </a:lnTo>
                    <a:lnTo>
                      <a:pt x="74663" y="289966"/>
                    </a:lnTo>
                    <a:lnTo>
                      <a:pt x="73075" y="283006"/>
                    </a:lnTo>
                    <a:lnTo>
                      <a:pt x="73075" y="120904"/>
                    </a:lnTo>
                    <a:lnTo>
                      <a:pt x="95694" y="89738"/>
                    </a:lnTo>
                    <a:lnTo>
                      <a:pt x="119456" y="82638"/>
                    </a:lnTo>
                    <a:lnTo>
                      <a:pt x="242288" y="82638"/>
                    </a:lnTo>
                    <a:lnTo>
                      <a:pt x="239217" y="76111"/>
                    </a:lnTo>
                    <a:lnTo>
                      <a:pt x="210947" y="44361"/>
                    </a:lnTo>
                    <a:lnTo>
                      <a:pt x="170929" y="24358"/>
                    </a:lnTo>
                    <a:lnTo>
                      <a:pt x="136923" y="17834"/>
                    </a:lnTo>
                    <a:lnTo>
                      <a:pt x="125260" y="17399"/>
                    </a:lnTo>
                    <a:close/>
                  </a:path>
                  <a:path w="631189" h="635000">
                    <a:moveTo>
                      <a:pt x="242288" y="82638"/>
                    </a:moveTo>
                    <a:lnTo>
                      <a:pt x="131051" y="82638"/>
                    </a:lnTo>
                    <a:lnTo>
                      <a:pt x="137147" y="83502"/>
                    </a:lnTo>
                    <a:lnTo>
                      <a:pt x="149910" y="86982"/>
                    </a:lnTo>
                    <a:lnTo>
                      <a:pt x="178333" y="120904"/>
                    </a:lnTo>
                    <a:lnTo>
                      <a:pt x="178333" y="283006"/>
                    </a:lnTo>
                    <a:lnTo>
                      <a:pt x="149910" y="315760"/>
                    </a:lnTo>
                    <a:lnTo>
                      <a:pt x="131051" y="320103"/>
                    </a:lnTo>
                    <a:lnTo>
                      <a:pt x="242290" y="320103"/>
                    </a:lnTo>
                    <a:lnTo>
                      <a:pt x="243784" y="316930"/>
                    </a:lnTo>
                    <a:lnTo>
                      <a:pt x="247046" y="306519"/>
                    </a:lnTo>
                    <a:lnTo>
                      <a:pt x="249004" y="295400"/>
                    </a:lnTo>
                    <a:lnTo>
                      <a:pt x="249656" y="283578"/>
                    </a:lnTo>
                    <a:lnTo>
                      <a:pt x="249656" y="119164"/>
                    </a:lnTo>
                    <a:lnTo>
                      <a:pt x="249004" y="107348"/>
                    </a:lnTo>
                    <a:lnTo>
                      <a:pt x="247046" y="96232"/>
                    </a:lnTo>
                    <a:lnTo>
                      <a:pt x="243784" y="85818"/>
                    </a:lnTo>
                    <a:lnTo>
                      <a:pt x="242288" y="82638"/>
                    </a:lnTo>
                    <a:close/>
                  </a:path>
                </a:pathLst>
              </a:custGeom>
              <a:solidFill>
                <a:srgbClr val="D3222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89" name="object 21">
            <a:extLst>
              <a:ext uri="{FF2B5EF4-FFF2-40B4-BE49-F238E27FC236}">
                <a16:creationId xmlns:a16="http://schemas.microsoft.com/office/drawing/2014/main" id="{E20E0B1E-671A-B746-8D39-A320846A5F3C}"/>
              </a:ext>
            </a:extLst>
          </p:cNvPr>
          <p:cNvSpPr/>
          <p:nvPr/>
        </p:nvSpPr>
        <p:spPr>
          <a:xfrm>
            <a:off x="11102875" y="5289461"/>
            <a:ext cx="3255010" cy="1403441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2C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27">
            <a:extLst>
              <a:ext uri="{FF2B5EF4-FFF2-40B4-BE49-F238E27FC236}">
                <a16:creationId xmlns:a16="http://schemas.microsoft.com/office/drawing/2014/main" id="{A59861AB-B9A1-E14C-A80B-F07E7696CE4E}"/>
              </a:ext>
            </a:extLst>
          </p:cNvPr>
          <p:cNvSpPr txBox="1"/>
          <p:nvPr/>
        </p:nvSpPr>
        <p:spPr>
          <a:xfrm>
            <a:off x="11582400" y="5492750"/>
            <a:ext cx="2664360" cy="961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000" b="1" spc="-35" dirty="0">
                <a:solidFill>
                  <a:srgbClr val="4C4D4F"/>
                </a:solidFill>
                <a:latin typeface="Arial"/>
                <a:cs typeface="Arial"/>
              </a:rPr>
              <a:t>17 000 € </a:t>
            </a:r>
            <a:r>
              <a:rPr lang="sk-SK" spc="-35" dirty="0">
                <a:solidFill>
                  <a:srgbClr val="4C4D4F"/>
                </a:solidFill>
                <a:latin typeface="Arial"/>
                <a:cs typeface="Arial"/>
              </a:rPr>
              <a:t>/ Bratislava</a:t>
            </a:r>
          </a:p>
          <a:p>
            <a:pPr marL="12700">
              <a:spcBef>
                <a:spcPts val="100"/>
              </a:spcBef>
            </a:pPr>
            <a:r>
              <a:rPr lang="sk-SK" sz="2000" b="1" spc="-35" dirty="0">
                <a:solidFill>
                  <a:srgbClr val="4C4D4F"/>
                </a:solidFill>
                <a:latin typeface="Arial"/>
                <a:cs typeface="Arial"/>
              </a:rPr>
              <a:t>15 000 € </a:t>
            </a:r>
            <a:r>
              <a:rPr lang="sk-SK" spc="-35" dirty="0">
                <a:solidFill>
                  <a:srgbClr val="4C4D4F"/>
                </a:solidFill>
                <a:latin typeface="Arial"/>
                <a:cs typeface="Arial"/>
              </a:rPr>
              <a:t>/ </a:t>
            </a:r>
            <a:r>
              <a:rPr lang="sk-SK" spc="-35" dirty="0" smtClean="0">
                <a:solidFill>
                  <a:srgbClr val="4C4D4F"/>
                </a:solidFill>
                <a:latin typeface="Arial"/>
                <a:cs typeface="Arial"/>
              </a:rPr>
              <a:t>krajské </a:t>
            </a:r>
            <a:r>
              <a:rPr lang="sk-SK" spc="-35" dirty="0">
                <a:solidFill>
                  <a:srgbClr val="4C4D4F"/>
                </a:solidFill>
                <a:latin typeface="Arial"/>
                <a:cs typeface="Arial"/>
              </a:rPr>
              <a:t>mesto</a:t>
            </a:r>
          </a:p>
          <a:p>
            <a:pPr marL="12700">
              <a:spcBef>
                <a:spcPts val="100"/>
              </a:spcBef>
            </a:pPr>
            <a:r>
              <a:rPr lang="sk-SK" sz="2000" b="1" spc="-35" dirty="0">
                <a:solidFill>
                  <a:srgbClr val="4C4D4F"/>
                </a:solidFill>
                <a:latin typeface="Arial"/>
                <a:cs typeface="Arial"/>
              </a:rPr>
              <a:t>12 000 € </a:t>
            </a:r>
            <a:r>
              <a:rPr lang="sk-SK" spc="-35" dirty="0">
                <a:solidFill>
                  <a:srgbClr val="4C4D4F"/>
                </a:solidFill>
                <a:latin typeface="Arial"/>
                <a:cs typeface="Arial"/>
              </a:rPr>
              <a:t>/ </a:t>
            </a:r>
            <a:r>
              <a:rPr lang="sk-SK" spc="-35" dirty="0" smtClean="0">
                <a:solidFill>
                  <a:srgbClr val="4C4D4F"/>
                </a:solidFill>
                <a:latin typeface="Arial"/>
                <a:cs typeface="Arial"/>
              </a:rPr>
              <a:t>iné </a:t>
            </a:r>
            <a:r>
              <a:rPr lang="sk-SK" spc="-35" dirty="0">
                <a:solidFill>
                  <a:srgbClr val="4C4D4F"/>
                </a:solidFill>
                <a:latin typeface="Arial"/>
                <a:cs typeface="Arial"/>
              </a:rPr>
              <a:t>lokality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111B7C07-C5C8-DE4B-9C24-44CFA515FACF}"/>
              </a:ext>
            </a:extLst>
          </p:cNvPr>
          <p:cNvGrpSpPr/>
          <p:nvPr/>
        </p:nvGrpSpPr>
        <p:grpSpPr>
          <a:xfrm>
            <a:off x="3695700" y="1714500"/>
            <a:ext cx="1409700" cy="1409700"/>
            <a:chOff x="3695700" y="1714500"/>
            <a:chExt cx="1409700" cy="1409700"/>
          </a:xfrm>
        </p:grpSpPr>
        <p:grpSp>
          <p:nvGrpSpPr>
            <p:cNvPr id="132" name="Skupina 131">
              <a:extLst>
                <a:ext uri="{FF2B5EF4-FFF2-40B4-BE49-F238E27FC236}">
                  <a16:creationId xmlns:a16="http://schemas.microsoft.com/office/drawing/2014/main" id="{4ADFC85A-1BDD-7746-8695-835DE21E4276}"/>
                </a:ext>
              </a:extLst>
            </p:cNvPr>
            <p:cNvGrpSpPr/>
            <p:nvPr/>
          </p:nvGrpSpPr>
          <p:grpSpPr>
            <a:xfrm>
              <a:off x="3695700" y="1714500"/>
              <a:ext cx="1409700" cy="1409700"/>
              <a:chOff x="3695700" y="3606800"/>
              <a:chExt cx="1409700" cy="1409700"/>
            </a:xfrm>
          </p:grpSpPr>
          <p:sp>
            <p:nvSpPr>
              <p:cNvPr id="133" name="object 30">
                <a:extLst>
                  <a:ext uri="{FF2B5EF4-FFF2-40B4-BE49-F238E27FC236}">
                    <a16:creationId xmlns:a16="http://schemas.microsoft.com/office/drawing/2014/main" id="{011F7988-C433-EC41-8DB3-615D73C8CD64}"/>
                  </a:ext>
                </a:extLst>
              </p:cNvPr>
              <p:cNvSpPr/>
              <p:nvPr/>
            </p:nvSpPr>
            <p:spPr>
              <a:xfrm>
                <a:off x="3695700" y="3606800"/>
                <a:ext cx="1409700" cy="1409700"/>
              </a:xfrm>
              <a:custGeom>
                <a:avLst/>
                <a:gdLst/>
                <a:ahLst/>
                <a:cxnLst/>
                <a:rect l="l" t="t" r="r" b="b"/>
                <a:pathLst>
                  <a:path w="1409700" h="1409700">
                    <a:moveTo>
                      <a:pt x="704850" y="0"/>
                    </a:moveTo>
                    <a:lnTo>
                      <a:pt x="656591" y="1626"/>
                    </a:lnTo>
                    <a:lnTo>
                      <a:pt x="609205" y="6434"/>
                    </a:lnTo>
                    <a:lnTo>
                      <a:pt x="562797" y="14319"/>
                    </a:lnTo>
                    <a:lnTo>
                      <a:pt x="517472" y="25177"/>
                    </a:lnTo>
                    <a:lnTo>
                      <a:pt x="473334" y="38902"/>
                    </a:lnTo>
                    <a:lnTo>
                      <a:pt x="430489" y="55390"/>
                    </a:lnTo>
                    <a:lnTo>
                      <a:pt x="389042" y="74535"/>
                    </a:lnTo>
                    <a:lnTo>
                      <a:pt x="349097" y="96232"/>
                    </a:lnTo>
                    <a:lnTo>
                      <a:pt x="310760" y="120376"/>
                    </a:lnTo>
                    <a:lnTo>
                      <a:pt x="274136" y="146863"/>
                    </a:lnTo>
                    <a:lnTo>
                      <a:pt x="239329" y="175587"/>
                    </a:lnTo>
                    <a:lnTo>
                      <a:pt x="206444" y="206444"/>
                    </a:lnTo>
                    <a:lnTo>
                      <a:pt x="175587" y="239329"/>
                    </a:lnTo>
                    <a:lnTo>
                      <a:pt x="146863" y="274136"/>
                    </a:lnTo>
                    <a:lnTo>
                      <a:pt x="120376" y="310760"/>
                    </a:lnTo>
                    <a:lnTo>
                      <a:pt x="96232" y="349097"/>
                    </a:lnTo>
                    <a:lnTo>
                      <a:pt x="74535" y="389042"/>
                    </a:lnTo>
                    <a:lnTo>
                      <a:pt x="55390" y="430489"/>
                    </a:lnTo>
                    <a:lnTo>
                      <a:pt x="38902" y="473334"/>
                    </a:lnTo>
                    <a:lnTo>
                      <a:pt x="25177" y="517472"/>
                    </a:lnTo>
                    <a:lnTo>
                      <a:pt x="14319" y="562797"/>
                    </a:lnTo>
                    <a:lnTo>
                      <a:pt x="6434" y="609205"/>
                    </a:lnTo>
                    <a:lnTo>
                      <a:pt x="1626" y="656591"/>
                    </a:lnTo>
                    <a:lnTo>
                      <a:pt x="0" y="704850"/>
                    </a:lnTo>
                    <a:lnTo>
                      <a:pt x="1626" y="753108"/>
                    </a:lnTo>
                    <a:lnTo>
                      <a:pt x="6434" y="800494"/>
                    </a:lnTo>
                    <a:lnTo>
                      <a:pt x="14319" y="846902"/>
                    </a:lnTo>
                    <a:lnTo>
                      <a:pt x="25177" y="892227"/>
                    </a:lnTo>
                    <a:lnTo>
                      <a:pt x="38902" y="936365"/>
                    </a:lnTo>
                    <a:lnTo>
                      <a:pt x="55390" y="979210"/>
                    </a:lnTo>
                    <a:lnTo>
                      <a:pt x="74535" y="1020657"/>
                    </a:lnTo>
                    <a:lnTo>
                      <a:pt x="96232" y="1060602"/>
                    </a:lnTo>
                    <a:lnTo>
                      <a:pt x="120376" y="1098939"/>
                    </a:lnTo>
                    <a:lnTo>
                      <a:pt x="146863" y="1135563"/>
                    </a:lnTo>
                    <a:lnTo>
                      <a:pt x="175587" y="1170370"/>
                    </a:lnTo>
                    <a:lnTo>
                      <a:pt x="206444" y="1203255"/>
                    </a:lnTo>
                    <a:lnTo>
                      <a:pt x="239329" y="1234112"/>
                    </a:lnTo>
                    <a:lnTo>
                      <a:pt x="274136" y="1262836"/>
                    </a:lnTo>
                    <a:lnTo>
                      <a:pt x="310760" y="1289323"/>
                    </a:lnTo>
                    <a:lnTo>
                      <a:pt x="349097" y="1313467"/>
                    </a:lnTo>
                    <a:lnTo>
                      <a:pt x="389042" y="1335164"/>
                    </a:lnTo>
                    <a:lnTo>
                      <a:pt x="430489" y="1354309"/>
                    </a:lnTo>
                    <a:lnTo>
                      <a:pt x="473334" y="1370797"/>
                    </a:lnTo>
                    <a:lnTo>
                      <a:pt x="517472" y="1384522"/>
                    </a:lnTo>
                    <a:lnTo>
                      <a:pt x="562797" y="1395380"/>
                    </a:lnTo>
                    <a:lnTo>
                      <a:pt x="609205" y="1403265"/>
                    </a:lnTo>
                    <a:lnTo>
                      <a:pt x="656591" y="1408073"/>
                    </a:lnTo>
                    <a:lnTo>
                      <a:pt x="704850" y="1409700"/>
                    </a:lnTo>
                    <a:lnTo>
                      <a:pt x="753108" y="1408073"/>
                    </a:lnTo>
                    <a:lnTo>
                      <a:pt x="800494" y="1403265"/>
                    </a:lnTo>
                    <a:lnTo>
                      <a:pt x="846902" y="1395380"/>
                    </a:lnTo>
                    <a:lnTo>
                      <a:pt x="892227" y="1384522"/>
                    </a:lnTo>
                    <a:lnTo>
                      <a:pt x="936365" y="1370797"/>
                    </a:lnTo>
                    <a:lnTo>
                      <a:pt x="979210" y="1354309"/>
                    </a:lnTo>
                    <a:lnTo>
                      <a:pt x="1020657" y="1335164"/>
                    </a:lnTo>
                    <a:lnTo>
                      <a:pt x="1060602" y="1313467"/>
                    </a:lnTo>
                    <a:lnTo>
                      <a:pt x="1098939" y="1289323"/>
                    </a:lnTo>
                    <a:lnTo>
                      <a:pt x="1135563" y="1262836"/>
                    </a:lnTo>
                    <a:lnTo>
                      <a:pt x="1170370" y="1234112"/>
                    </a:lnTo>
                    <a:lnTo>
                      <a:pt x="1203255" y="1203255"/>
                    </a:lnTo>
                    <a:lnTo>
                      <a:pt x="1234112" y="1170370"/>
                    </a:lnTo>
                    <a:lnTo>
                      <a:pt x="1262836" y="1135563"/>
                    </a:lnTo>
                    <a:lnTo>
                      <a:pt x="1289323" y="1098939"/>
                    </a:lnTo>
                    <a:lnTo>
                      <a:pt x="1313467" y="1060602"/>
                    </a:lnTo>
                    <a:lnTo>
                      <a:pt x="1335164" y="1020657"/>
                    </a:lnTo>
                    <a:lnTo>
                      <a:pt x="1354309" y="979210"/>
                    </a:lnTo>
                    <a:lnTo>
                      <a:pt x="1370797" y="936365"/>
                    </a:lnTo>
                    <a:lnTo>
                      <a:pt x="1384522" y="892227"/>
                    </a:lnTo>
                    <a:lnTo>
                      <a:pt x="1395380" y="846902"/>
                    </a:lnTo>
                    <a:lnTo>
                      <a:pt x="1403265" y="800494"/>
                    </a:lnTo>
                    <a:lnTo>
                      <a:pt x="1408073" y="753108"/>
                    </a:lnTo>
                    <a:lnTo>
                      <a:pt x="1409700" y="704850"/>
                    </a:lnTo>
                    <a:lnTo>
                      <a:pt x="1408073" y="656591"/>
                    </a:lnTo>
                    <a:lnTo>
                      <a:pt x="1403265" y="609205"/>
                    </a:lnTo>
                    <a:lnTo>
                      <a:pt x="1395380" y="562797"/>
                    </a:lnTo>
                    <a:lnTo>
                      <a:pt x="1384522" y="517472"/>
                    </a:lnTo>
                    <a:lnTo>
                      <a:pt x="1370797" y="473334"/>
                    </a:lnTo>
                    <a:lnTo>
                      <a:pt x="1354309" y="430489"/>
                    </a:lnTo>
                    <a:lnTo>
                      <a:pt x="1335164" y="389042"/>
                    </a:lnTo>
                    <a:lnTo>
                      <a:pt x="1313467" y="349097"/>
                    </a:lnTo>
                    <a:lnTo>
                      <a:pt x="1289323" y="310760"/>
                    </a:lnTo>
                    <a:lnTo>
                      <a:pt x="1262836" y="274136"/>
                    </a:lnTo>
                    <a:lnTo>
                      <a:pt x="1234112" y="239329"/>
                    </a:lnTo>
                    <a:lnTo>
                      <a:pt x="1203255" y="206444"/>
                    </a:lnTo>
                    <a:lnTo>
                      <a:pt x="1170370" y="175587"/>
                    </a:lnTo>
                    <a:lnTo>
                      <a:pt x="1135563" y="146863"/>
                    </a:lnTo>
                    <a:lnTo>
                      <a:pt x="1098939" y="120376"/>
                    </a:lnTo>
                    <a:lnTo>
                      <a:pt x="1060602" y="96232"/>
                    </a:lnTo>
                    <a:lnTo>
                      <a:pt x="1020657" y="74535"/>
                    </a:lnTo>
                    <a:lnTo>
                      <a:pt x="979210" y="55390"/>
                    </a:lnTo>
                    <a:lnTo>
                      <a:pt x="936365" y="38902"/>
                    </a:lnTo>
                    <a:lnTo>
                      <a:pt x="892227" y="25177"/>
                    </a:lnTo>
                    <a:lnTo>
                      <a:pt x="846902" y="14319"/>
                    </a:lnTo>
                    <a:lnTo>
                      <a:pt x="800494" y="6434"/>
                    </a:lnTo>
                    <a:lnTo>
                      <a:pt x="753108" y="1626"/>
                    </a:lnTo>
                    <a:lnTo>
                      <a:pt x="704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" name="object 31">
                <a:extLst>
                  <a:ext uri="{FF2B5EF4-FFF2-40B4-BE49-F238E27FC236}">
                    <a16:creationId xmlns:a16="http://schemas.microsoft.com/office/drawing/2014/main" id="{35A10299-995E-D945-9E5B-F267C87C678B}"/>
                  </a:ext>
                </a:extLst>
              </p:cNvPr>
              <p:cNvSpPr/>
              <p:nvPr/>
            </p:nvSpPr>
            <p:spPr>
              <a:xfrm>
                <a:off x="3695700" y="3606800"/>
                <a:ext cx="1409700" cy="1409700"/>
              </a:xfrm>
              <a:custGeom>
                <a:avLst/>
                <a:gdLst/>
                <a:ahLst/>
                <a:cxnLst/>
                <a:rect l="l" t="t" r="r" b="b"/>
                <a:pathLst>
                  <a:path w="1409700" h="1409700">
                    <a:moveTo>
                      <a:pt x="704850" y="1409700"/>
                    </a:moveTo>
                    <a:lnTo>
                      <a:pt x="753108" y="1408073"/>
                    </a:lnTo>
                    <a:lnTo>
                      <a:pt x="800494" y="1403265"/>
                    </a:lnTo>
                    <a:lnTo>
                      <a:pt x="846902" y="1395380"/>
                    </a:lnTo>
                    <a:lnTo>
                      <a:pt x="892227" y="1384522"/>
                    </a:lnTo>
                    <a:lnTo>
                      <a:pt x="936365" y="1370797"/>
                    </a:lnTo>
                    <a:lnTo>
                      <a:pt x="979210" y="1354309"/>
                    </a:lnTo>
                    <a:lnTo>
                      <a:pt x="1020657" y="1335164"/>
                    </a:lnTo>
                    <a:lnTo>
                      <a:pt x="1060602" y="1313467"/>
                    </a:lnTo>
                    <a:lnTo>
                      <a:pt x="1098939" y="1289323"/>
                    </a:lnTo>
                    <a:lnTo>
                      <a:pt x="1135563" y="1262836"/>
                    </a:lnTo>
                    <a:lnTo>
                      <a:pt x="1170370" y="1234112"/>
                    </a:lnTo>
                    <a:lnTo>
                      <a:pt x="1203255" y="1203255"/>
                    </a:lnTo>
                    <a:lnTo>
                      <a:pt x="1234112" y="1170370"/>
                    </a:lnTo>
                    <a:lnTo>
                      <a:pt x="1262836" y="1135563"/>
                    </a:lnTo>
                    <a:lnTo>
                      <a:pt x="1289323" y="1098939"/>
                    </a:lnTo>
                    <a:lnTo>
                      <a:pt x="1313467" y="1060602"/>
                    </a:lnTo>
                    <a:lnTo>
                      <a:pt x="1335164" y="1020657"/>
                    </a:lnTo>
                    <a:lnTo>
                      <a:pt x="1354309" y="979210"/>
                    </a:lnTo>
                    <a:lnTo>
                      <a:pt x="1370797" y="936365"/>
                    </a:lnTo>
                    <a:lnTo>
                      <a:pt x="1384522" y="892227"/>
                    </a:lnTo>
                    <a:lnTo>
                      <a:pt x="1395380" y="846902"/>
                    </a:lnTo>
                    <a:lnTo>
                      <a:pt x="1403265" y="800494"/>
                    </a:lnTo>
                    <a:lnTo>
                      <a:pt x="1408073" y="753108"/>
                    </a:lnTo>
                    <a:lnTo>
                      <a:pt x="1409700" y="704850"/>
                    </a:lnTo>
                    <a:lnTo>
                      <a:pt x="1408073" y="656591"/>
                    </a:lnTo>
                    <a:lnTo>
                      <a:pt x="1403265" y="609205"/>
                    </a:lnTo>
                    <a:lnTo>
                      <a:pt x="1395380" y="562797"/>
                    </a:lnTo>
                    <a:lnTo>
                      <a:pt x="1384522" y="517472"/>
                    </a:lnTo>
                    <a:lnTo>
                      <a:pt x="1370797" y="473334"/>
                    </a:lnTo>
                    <a:lnTo>
                      <a:pt x="1354309" y="430489"/>
                    </a:lnTo>
                    <a:lnTo>
                      <a:pt x="1335164" y="389042"/>
                    </a:lnTo>
                    <a:lnTo>
                      <a:pt x="1313467" y="349097"/>
                    </a:lnTo>
                    <a:lnTo>
                      <a:pt x="1289323" y="310760"/>
                    </a:lnTo>
                    <a:lnTo>
                      <a:pt x="1262836" y="274136"/>
                    </a:lnTo>
                    <a:lnTo>
                      <a:pt x="1234112" y="239329"/>
                    </a:lnTo>
                    <a:lnTo>
                      <a:pt x="1203255" y="206444"/>
                    </a:lnTo>
                    <a:lnTo>
                      <a:pt x="1170370" y="175587"/>
                    </a:lnTo>
                    <a:lnTo>
                      <a:pt x="1135563" y="146863"/>
                    </a:lnTo>
                    <a:lnTo>
                      <a:pt x="1098939" y="120376"/>
                    </a:lnTo>
                    <a:lnTo>
                      <a:pt x="1060602" y="96232"/>
                    </a:lnTo>
                    <a:lnTo>
                      <a:pt x="1020657" y="74535"/>
                    </a:lnTo>
                    <a:lnTo>
                      <a:pt x="979210" y="55390"/>
                    </a:lnTo>
                    <a:lnTo>
                      <a:pt x="936365" y="38902"/>
                    </a:lnTo>
                    <a:lnTo>
                      <a:pt x="892227" y="25177"/>
                    </a:lnTo>
                    <a:lnTo>
                      <a:pt x="846902" y="14319"/>
                    </a:lnTo>
                    <a:lnTo>
                      <a:pt x="800494" y="6434"/>
                    </a:lnTo>
                    <a:lnTo>
                      <a:pt x="753108" y="1626"/>
                    </a:lnTo>
                    <a:lnTo>
                      <a:pt x="704850" y="0"/>
                    </a:lnTo>
                    <a:lnTo>
                      <a:pt x="656591" y="1626"/>
                    </a:lnTo>
                    <a:lnTo>
                      <a:pt x="609205" y="6434"/>
                    </a:lnTo>
                    <a:lnTo>
                      <a:pt x="562797" y="14319"/>
                    </a:lnTo>
                    <a:lnTo>
                      <a:pt x="517472" y="25177"/>
                    </a:lnTo>
                    <a:lnTo>
                      <a:pt x="473334" y="38902"/>
                    </a:lnTo>
                    <a:lnTo>
                      <a:pt x="430489" y="55390"/>
                    </a:lnTo>
                    <a:lnTo>
                      <a:pt x="389042" y="74535"/>
                    </a:lnTo>
                    <a:lnTo>
                      <a:pt x="349097" y="96232"/>
                    </a:lnTo>
                    <a:lnTo>
                      <a:pt x="310760" y="120376"/>
                    </a:lnTo>
                    <a:lnTo>
                      <a:pt x="274136" y="146863"/>
                    </a:lnTo>
                    <a:lnTo>
                      <a:pt x="239329" y="175587"/>
                    </a:lnTo>
                    <a:lnTo>
                      <a:pt x="206444" y="206444"/>
                    </a:lnTo>
                    <a:lnTo>
                      <a:pt x="175587" y="239329"/>
                    </a:lnTo>
                    <a:lnTo>
                      <a:pt x="146863" y="274136"/>
                    </a:lnTo>
                    <a:lnTo>
                      <a:pt x="120376" y="310760"/>
                    </a:lnTo>
                    <a:lnTo>
                      <a:pt x="96232" y="349097"/>
                    </a:lnTo>
                    <a:lnTo>
                      <a:pt x="74535" y="389042"/>
                    </a:lnTo>
                    <a:lnTo>
                      <a:pt x="55390" y="430489"/>
                    </a:lnTo>
                    <a:lnTo>
                      <a:pt x="38902" y="473334"/>
                    </a:lnTo>
                    <a:lnTo>
                      <a:pt x="25177" y="517472"/>
                    </a:lnTo>
                    <a:lnTo>
                      <a:pt x="14319" y="562797"/>
                    </a:lnTo>
                    <a:lnTo>
                      <a:pt x="6434" y="609205"/>
                    </a:lnTo>
                    <a:lnTo>
                      <a:pt x="1626" y="656591"/>
                    </a:lnTo>
                    <a:lnTo>
                      <a:pt x="0" y="704850"/>
                    </a:lnTo>
                    <a:lnTo>
                      <a:pt x="1626" y="753108"/>
                    </a:lnTo>
                    <a:lnTo>
                      <a:pt x="6434" y="800494"/>
                    </a:lnTo>
                    <a:lnTo>
                      <a:pt x="14319" y="846902"/>
                    </a:lnTo>
                    <a:lnTo>
                      <a:pt x="25177" y="892227"/>
                    </a:lnTo>
                    <a:lnTo>
                      <a:pt x="38902" y="936365"/>
                    </a:lnTo>
                    <a:lnTo>
                      <a:pt x="55390" y="979210"/>
                    </a:lnTo>
                    <a:lnTo>
                      <a:pt x="74535" y="1020657"/>
                    </a:lnTo>
                    <a:lnTo>
                      <a:pt x="96232" y="1060602"/>
                    </a:lnTo>
                    <a:lnTo>
                      <a:pt x="120376" y="1098939"/>
                    </a:lnTo>
                    <a:lnTo>
                      <a:pt x="146863" y="1135563"/>
                    </a:lnTo>
                    <a:lnTo>
                      <a:pt x="175587" y="1170370"/>
                    </a:lnTo>
                    <a:lnTo>
                      <a:pt x="206444" y="1203255"/>
                    </a:lnTo>
                    <a:lnTo>
                      <a:pt x="239329" y="1234112"/>
                    </a:lnTo>
                    <a:lnTo>
                      <a:pt x="274136" y="1262836"/>
                    </a:lnTo>
                    <a:lnTo>
                      <a:pt x="310760" y="1289323"/>
                    </a:lnTo>
                    <a:lnTo>
                      <a:pt x="349097" y="1313467"/>
                    </a:lnTo>
                    <a:lnTo>
                      <a:pt x="389042" y="1335164"/>
                    </a:lnTo>
                    <a:lnTo>
                      <a:pt x="430489" y="1354309"/>
                    </a:lnTo>
                    <a:lnTo>
                      <a:pt x="473334" y="1370797"/>
                    </a:lnTo>
                    <a:lnTo>
                      <a:pt x="517472" y="1384522"/>
                    </a:lnTo>
                    <a:lnTo>
                      <a:pt x="562797" y="1395380"/>
                    </a:lnTo>
                    <a:lnTo>
                      <a:pt x="609205" y="1403265"/>
                    </a:lnTo>
                    <a:lnTo>
                      <a:pt x="656591" y="1408073"/>
                    </a:lnTo>
                    <a:lnTo>
                      <a:pt x="704850" y="1409700"/>
                    </a:lnTo>
                    <a:close/>
                  </a:path>
                </a:pathLst>
              </a:custGeom>
              <a:ln w="25400">
                <a:solidFill>
                  <a:srgbClr val="D223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41" name="Obrázok 140">
              <a:extLst>
                <a:ext uri="{FF2B5EF4-FFF2-40B4-BE49-F238E27FC236}">
                  <a16:creationId xmlns:a16="http://schemas.microsoft.com/office/drawing/2014/main" id="{E341C8ED-FE41-6F42-9418-D17AF63B0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82569" y="2058763"/>
              <a:ext cx="523689" cy="695195"/>
            </a:xfrm>
            <a:prstGeom prst="rect">
              <a:avLst/>
            </a:prstGeom>
          </p:spPr>
        </p:pic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65924E69-D822-0542-9495-7DFB9D49F427}"/>
              </a:ext>
            </a:extLst>
          </p:cNvPr>
          <p:cNvGrpSpPr/>
          <p:nvPr/>
        </p:nvGrpSpPr>
        <p:grpSpPr>
          <a:xfrm>
            <a:off x="5403851" y="1905000"/>
            <a:ext cx="8464549" cy="948978"/>
            <a:chOff x="5403851" y="1905000"/>
            <a:chExt cx="8464549" cy="948978"/>
          </a:xfrm>
        </p:grpSpPr>
        <p:sp>
          <p:nvSpPr>
            <p:cNvPr id="130" name="object 24">
              <a:extLst>
                <a:ext uri="{FF2B5EF4-FFF2-40B4-BE49-F238E27FC236}">
                  <a16:creationId xmlns:a16="http://schemas.microsoft.com/office/drawing/2014/main" id="{493E6F2A-9592-EC4F-A161-724D02FD9D7F}"/>
                </a:ext>
              </a:extLst>
            </p:cNvPr>
            <p:cNvSpPr txBox="1"/>
            <p:nvPr/>
          </p:nvSpPr>
          <p:spPr>
            <a:xfrm>
              <a:off x="5403851" y="2193298"/>
              <a:ext cx="2825749" cy="4064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sk-SK" sz="2500" b="1" spc="5" dirty="0">
                  <a:solidFill>
                    <a:srgbClr val="FFFFFF"/>
                  </a:solidFill>
                  <a:latin typeface="Arial"/>
                  <a:cs typeface="Arial"/>
                </a:rPr>
                <a:t>MOŽNOSTI KÚPY</a:t>
              </a:r>
              <a:endParaRPr sz="2500">
                <a:latin typeface="Arial"/>
                <a:cs typeface="Arial"/>
              </a:endParaRPr>
            </a:p>
          </p:txBody>
        </p:sp>
        <p:sp>
          <p:nvSpPr>
            <p:cNvPr id="145" name="object 24">
              <a:extLst>
                <a:ext uri="{FF2B5EF4-FFF2-40B4-BE49-F238E27FC236}">
                  <a16:creationId xmlns:a16="http://schemas.microsoft.com/office/drawing/2014/main" id="{656EF82B-D2BD-DE46-A720-3A2EA6687072}"/>
                </a:ext>
              </a:extLst>
            </p:cNvPr>
            <p:cNvSpPr txBox="1"/>
            <p:nvPr/>
          </p:nvSpPr>
          <p:spPr>
            <a:xfrm>
              <a:off x="8690259" y="1905000"/>
              <a:ext cx="5178141" cy="94897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50000"/>
                </a:lnSpc>
                <a:spcBef>
                  <a:spcPts val="100"/>
                </a:spcBef>
              </a:pPr>
              <a:r>
                <a:rPr lang="sk-SK" sz="2000" spc="5" dirty="0">
                  <a:solidFill>
                    <a:srgbClr val="FFFFFF"/>
                  </a:solidFill>
                  <a:latin typeface="Arial"/>
                  <a:cs typeface="Arial"/>
                </a:rPr>
                <a:t>Kúpna zmluva, aj budúca kúpna zmluva</a:t>
              </a:r>
            </a:p>
            <a:p>
              <a:pPr marL="12700">
                <a:lnSpc>
                  <a:spcPct val="150000"/>
                </a:lnSpc>
                <a:spcBef>
                  <a:spcPts val="100"/>
                </a:spcBef>
              </a:pPr>
              <a:r>
                <a:rPr lang="sk-SK" sz="2000" spc="5" dirty="0" smtClean="0">
                  <a:solidFill>
                    <a:srgbClr val="FFFFFF"/>
                  </a:solidFill>
                  <a:latin typeface="Arial"/>
                  <a:cs typeface="Arial"/>
                </a:rPr>
                <a:t>Vyplatením </a:t>
              </a:r>
              <a:r>
                <a:rPr lang="sk-SK" sz="2000" spc="5" dirty="0">
                  <a:solidFill>
                    <a:srgbClr val="FFFFFF"/>
                  </a:solidFill>
                  <a:latin typeface="Arial"/>
                  <a:cs typeface="Arial"/>
                </a:rPr>
                <a:t>úveru na kúpu tohto pozemku</a:t>
              </a:r>
              <a:endParaRPr sz="20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7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7" grpId="0"/>
      <p:bldP spid="78" grpId="0" animBg="1"/>
      <p:bldP spid="79" grpId="0" animBg="1"/>
      <p:bldP spid="80" grpId="0" animBg="1"/>
      <p:bldP spid="81" grpId="0" animBg="1"/>
      <p:bldP spid="82" grpId="0" animBg="1"/>
      <p:bldP spid="84" grpId="0"/>
      <p:bldP spid="85" grpId="0"/>
      <p:bldP spid="86" grpId="0"/>
      <p:bldP spid="87" grpId="0"/>
      <p:bldP spid="88" grpId="0"/>
      <p:bldP spid="117" grpId="0"/>
      <p:bldP spid="120" grpId="0" animBg="1"/>
      <p:bldP spid="121" grpId="0" animBg="1"/>
      <p:bldP spid="122" grpId="0"/>
      <p:bldP spid="123" grpId="0"/>
      <p:bldP spid="89" grpId="0" animBg="1"/>
      <p:bldP spid="1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045434" y="0"/>
            <a:ext cx="7482865" cy="10604498"/>
          </a:xfrm>
          <a:prstGeom prst="rect">
            <a:avLst/>
          </a:prstGeom>
          <a:blipFill>
            <a:blip r:embed="rId2" cstate="print">
              <a:alphaModFix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7434" y="0"/>
            <a:ext cx="7622565" cy="1060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31800" y="2226953"/>
            <a:ext cx="2028825" cy="218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AKÝM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SPÔSOBOM 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JE MOŽNÉ  ÚVER  </a:t>
            </a:r>
            <a:r>
              <a:rPr sz="2300" b="1" spc="6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300" b="1" spc="-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00" b="1" spc="-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Č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IŤ?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6D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C9E1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8E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621391" y="6958654"/>
            <a:ext cx="4581961" cy="2103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lang="sk-SK" sz="2500" b="1" spc="-20" dirty="0" smtClean="0">
                <a:solidFill>
                  <a:srgbClr val="58595B"/>
                </a:solidFill>
                <a:latin typeface="Arial"/>
                <a:cs typeface="Arial"/>
              </a:rPr>
              <a:t>- z</a:t>
            </a:r>
            <a:r>
              <a:rPr sz="2500" b="1" spc="-20" dirty="0" err="1" smtClean="0">
                <a:solidFill>
                  <a:srgbClr val="58595B"/>
                </a:solidFill>
                <a:latin typeface="Arial"/>
                <a:cs typeface="Arial"/>
              </a:rPr>
              <a:t>áväzný</a:t>
            </a:r>
            <a:r>
              <a:rPr sz="2500" b="1" spc="-20" dirty="0" smtClean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500" b="1" spc="-15" dirty="0" err="1">
                <a:solidFill>
                  <a:srgbClr val="58595B"/>
                </a:solidFill>
                <a:latin typeface="Arial"/>
                <a:cs typeface="Arial"/>
              </a:rPr>
              <a:t>prísľub</a:t>
            </a:r>
            <a:r>
              <a:rPr sz="2500" b="1" spc="-1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lang="sk-SK" sz="2500" b="1" spc="-15" dirty="0">
              <a:solidFill>
                <a:srgbClr val="58595B"/>
              </a:solidFill>
              <a:latin typeface="Arial"/>
              <a:cs typeface="Arial"/>
            </a:endParaRPr>
          </a:p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sz="2500" b="1" spc="-5" dirty="0">
                <a:solidFill>
                  <a:srgbClr val="58595B"/>
                </a:solidFill>
                <a:latin typeface="Arial"/>
                <a:cs typeface="Arial"/>
              </a:rPr>
              <a:t>o </a:t>
            </a:r>
            <a:r>
              <a:rPr sz="2500" b="1" dirty="0">
                <a:solidFill>
                  <a:srgbClr val="58595B"/>
                </a:solidFill>
                <a:latin typeface="Arial"/>
                <a:cs typeface="Arial"/>
              </a:rPr>
              <a:t>poskytnutí  </a:t>
            </a:r>
            <a:r>
              <a:rPr sz="2500" b="1" spc="-35" dirty="0" err="1">
                <a:solidFill>
                  <a:srgbClr val="58595B"/>
                </a:solidFill>
                <a:latin typeface="Arial"/>
                <a:cs typeface="Arial"/>
              </a:rPr>
              <a:t>bankovej</a:t>
            </a:r>
            <a:r>
              <a:rPr sz="2500" b="1" spc="-6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500" b="1" spc="5" dirty="0" err="1" smtClean="0">
                <a:solidFill>
                  <a:srgbClr val="58595B"/>
                </a:solidFill>
                <a:latin typeface="Arial"/>
                <a:cs typeface="Arial"/>
              </a:rPr>
              <a:t>záruky</a:t>
            </a:r>
            <a:endParaRPr lang="sk-SK" sz="2500" b="1" spc="5" dirty="0" smtClean="0">
              <a:solidFill>
                <a:srgbClr val="58595B"/>
              </a:solidFill>
              <a:latin typeface="Arial"/>
              <a:cs typeface="Arial"/>
            </a:endParaRPr>
          </a:p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lang="sk-SK" sz="2500" b="1" spc="5" dirty="0" smtClean="0">
                <a:solidFill>
                  <a:srgbClr val="58595B"/>
                </a:solidFill>
                <a:latin typeface="Arial"/>
                <a:cs typeface="Arial"/>
              </a:rPr>
              <a:t>- platnosť záruky 3 roky</a:t>
            </a:r>
            <a:endParaRPr lang="sk-SK" sz="2500" b="1" spc="5" dirty="0">
              <a:solidFill>
                <a:srgbClr val="58595B"/>
              </a:solidFill>
              <a:latin typeface="Arial"/>
              <a:cs typeface="Arial"/>
            </a:endParaRPr>
          </a:p>
          <a:p>
            <a:pPr marL="12700" marR="5080">
              <a:lnSpc>
                <a:spcPct val="105500"/>
              </a:lnSpc>
              <a:spcBef>
                <a:spcPts val="100"/>
              </a:spcBef>
            </a:pPr>
            <a:endParaRPr lang="sk-SK" sz="2500" b="1" spc="5" dirty="0">
              <a:solidFill>
                <a:srgbClr val="58595B"/>
              </a:solidFill>
              <a:latin typeface="Arial"/>
              <a:cs typeface="Arial"/>
            </a:endParaRPr>
          </a:p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lang="sk-SK" sz="2500" spc="5" dirty="0">
                <a:solidFill>
                  <a:srgbClr val="58595B"/>
                </a:solidFill>
                <a:latin typeface="Arial"/>
                <a:cs typeface="Arial"/>
              </a:rPr>
              <a:t>1,0  násobku úveru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48600" y="6970400"/>
            <a:ext cx="6784090" cy="812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05500"/>
              </a:lnSpc>
              <a:spcBef>
                <a:spcPts val="100"/>
              </a:spcBef>
            </a:pPr>
            <a:r>
              <a:rPr sz="2500" b="1" spc="-5" dirty="0">
                <a:solidFill>
                  <a:srgbClr val="58595B"/>
                </a:solidFill>
                <a:latin typeface="Arial"/>
                <a:cs typeface="Arial"/>
              </a:rPr>
              <a:t>Znalecký </a:t>
            </a:r>
            <a:r>
              <a:rPr sz="2500" b="1" spc="-15" dirty="0">
                <a:solidFill>
                  <a:srgbClr val="58595B"/>
                </a:solidFill>
                <a:latin typeface="Arial"/>
                <a:cs typeface="Arial"/>
              </a:rPr>
              <a:t>posudok </a:t>
            </a:r>
            <a:r>
              <a:rPr sz="2500" b="1" spc="-10" dirty="0">
                <a:solidFill>
                  <a:srgbClr val="58595B"/>
                </a:solidFill>
                <a:latin typeface="Arial"/>
                <a:cs typeface="Arial"/>
              </a:rPr>
              <a:t>na</a:t>
            </a:r>
            <a:r>
              <a:rPr sz="2500" b="1" spc="-6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58595B"/>
                </a:solidFill>
                <a:latin typeface="Arial"/>
                <a:cs typeface="Arial"/>
              </a:rPr>
              <a:t>ocenenie  </a:t>
            </a:r>
            <a:endParaRPr lang="sk-SK" sz="2500" b="1" spc="-10" dirty="0">
              <a:solidFill>
                <a:srgbClr val="58595B"/>
              </a:solidFill>
              <a:latin typeface="Arial"/>
              <a:cs typeface="Arial"/>
            </a:endParaRPr>
          </a:p>
          <a:p>
            <a:pPr marL="12700" marR="5080" algn="r">
              <a:lnSpc>
                <a:spcPct val="105500"/>
              </a:lnSpc>
              <a:spcBef>
                <a:spcPts val="100"/>
              </a:spcBef>
            </a:pPr>
            <a:r>
              <a:rPr sz="2500" b="1" spc="-15" dirty="0">
                <a:solidFill>
                  <a:srgbClr val="58595B"/>
                </a:solidFill>
                <a:latin typeface="Arial"/>
                <a:cs typeface="Arial"/>
              </a:rPr>
              <a:t>všetkých </a:t>
            </a:r>
            <a:r>
              <a:rPr sz="2500" b="1" spc="-25" dirty="0">
                <a:solidFill>
                  <a:srgbClr val="58595B"/>
                </a:solidFill>
                <a:latin typeface="Arial"/>
                <a:cs typeface="Arial"/>
              </a:rPr>
              <a:t>zakladaných </a:t>
            </a:r>
            <a:r>
              <a:rPr sz="2500" b="1" spc="-20" dirty="0">
                <a:solidFill>
                  <a:srgbClr val="58595B"/>
                </a:solidFill>
                <a:latin typeface="Arial"/>
                <a:cs typeface="Arial"/>
              </a:rPr>
              <a:t>nehnuteľností: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432665" y="696052"/>
            <a:ext cx="5439410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pc="-30" dirty="0">
                <a:solidFill>
                  <a:srgbClr val="231F20"/>
                </a:solidFill>
                <a:latin typeface="Arial"/>
                <a:cs typeface="Arial"/>
              </a:rPr>
              <a:t>ZABEZPEČENIE</a:t>
            </a:r>
            <a:r>
              <a:rPr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50" dirty="0">
                <a:solidFill>
                  <a:srgbClr val="231F20"/>
                </a:solidFill>
                <a:latin typeface="Arial"/>
                <a:cs typeface="Arial"/>
              </a:rPr>
              <a:t>ÚVERU</a:t>
            </a:r>
          </a:p>
        </p:txBody>
      </p: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0E780163-593F-354C-AA7B-BB154E4D342E}"/>
              </a:ext>
            </a:extLst>
          </p:cNvPr>
          <p:cNvGrpSpPr/>
          <p:nvPr/>
        </p:nvGrpSpPr>
        <p:grpSpPr>
          <a:xfrm>
            <a:off x="10579349" y="2689391"/>
            <a:ext cx="4051051" cy="3965840"/>
            <a:chOff x="9790696" y="2689391"/>
            <a:chExt cx="4051051" cy="3965840"/>
          </a:xfrm>
        </p:grpSpPr>
        <p:sp>
          <p:nvSpPr>
            <p:cNvPr id="23" name="object 23"/>
            <p:cNvSpPr txBox="1"/>
            <p:nvPr/>
          </p:nvSpPr>
          <p:spPr>
            <a:xfrm>
              <a:off x="10569593" y="2689391"/>
              <a:ext cx="3272154" cy="43116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2650" b="1" spc="-20" dirty="0">
                  <a:solidFill>
                    <a:srgbClr val="58595B"/>
                  </a:solidFill>
                  <a:latin typeface="Arial"/>
                  <a:cs typeface="Arial"/>
                </a:rPr>
                <a:t>NEHNUTEĽNOSŤOU</a:t>
              </a:r>
              <a:endParaRPr sz="2650">
                <a:latin typeface="Arial"/>
                <a:cs typeface="Arial"/>
              </a:endParaRPr>
            </a:p>
          </p:txBody>
        </p:sp>
        <p:grpSp>
          <p:nvGrpSpPr>
            <p:cNvPr id="53" name="Skupina 52">
              <a:extLst>
                <a:ext uri="{FF2B5EF4-FFF2-40B4-BE49-F238E27FC236}">
                  <a16:creationId xmlns:a16="http://schemas.microsoft.com/office/drawing/2014/main" id="{A44BFF49-9967-D849-B0FC-B7072182F57E}"/>
                </a:ext>
              </a:extLst>
            </p:cNvPr>
            <p:cNvGrpSpPr/>
            <p:nvPr/>
          </p:nvGrpSpPr>
          <p:grpSpPr>
            <a:xfrm>
              <a:off x="9790696" y="3482771"/>
              <a:ext cx="4015740" cy="3172460"/>
              <a:chOff x="9790696" y="3482771"/>
              <a:chExt cx="4015740" cy="3172460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9790696" y="3482771"/>
                <a:ext cx="4015740" cy="3172460"/>
              </a:xfrm>
              <a:custGeom>
                <a:avLst/>
                <a:gdLst/>
                <a:ahLst/>
                <a:cxnLst/>
                <a:rect l="l" t="t" r="r" b="b"/>
                <a:pathLst>
                  <a:path w="4015740" h="3172459">
                    <a:moveTo>
                      <a:pt x="0" y="3172028"/>
                    </a:moveTo>
                    <a:lnTo>
                      <a:pt x="4015219" y="3172028"/>
                    </a:lnTo>
                    <a:lnTo>
                      <a:pt x="4015219" y="0"/>
                    </a:lnTo>
                    <a:lnTo>
                      <a:pt x="0" y="0"/>
                    </a:lnTo>
                    <a:lnTo>
                      <a:pt x="0" y="3172028"/>
                    </a:lnTo>
                    <a:close/>
                  </a:path>
                </a:pathLst>
              </a:custGeom>
              <a:solidFill>
                <a:srgbClr val="40AD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52" name="Skupina 51">
                <a:extLst>
                  <a:ext uri="{FF2B5EF4-FFF2-40B4-BE49-F238E27FC236}">
                    <a16:creationId xmlns:a16="http://schemas.microsoft.com/office/drawing/2014/main" id="{08945BE7-105D-0449-89AD-27E30CC9E02C}"/>
                  </a:ext>
                </a:extLst>
              </p:cNvPr>
              <p:cNvGrpSpPr/>
              <p:nvPr/>
            </p:nvGrpSpPr>
            <p:grpSpPr>
              <a:xfrm>
                <a:off x="10812957" y="4140196"/>
                <a:ext cx="2121117" cy="1828164"/>
                <a:chOff x="10812957" y="4140196"/>
                <a:chExt cx="2121117" cy="1828164"/>
              </a:xfrm>
            </p:grpSpPr>
            <p:sp>
              <p:nvSpPr>
                <p:cNvPr id="24" name="object 24"/>
                <p:cNvSpPr/>
                <p:nvPr/>
              </p:nvSpPr>
              <p:spPr>
                <a:xfrm>
                  <a:off x="11002943" y="4140196"/>
                  <a:ext cx="1753235" cy="1828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234" h="1828164">
                      <a:moveTo>
                        <a:pt x="876541" y="0"/>
                      </a:moveTo>
                      <a:lnTo>
                        <a:pt x="863771" y="1891"/>
                      </a:lnTo>
                      <a:lnTo>
                        <a:pt x="852374" y="7224"/>
                      </a:lnTo>
                      <a:lnTo>
                        <a:pt x="842971" y="15489"/>
                      </a:lnTo>
                      <a:lnTo>
                        <a:pt x="836180" y="26174"/>
                      </a:lnTo>
                      <a:lnTo>
                        <a:pt x="25336" y="843800"/>
                      </a:lnTo>
                      <a:lnTo>
                        <a:pt x="14480" y="857128"/>
                      </a:lnTo>
                      <a:lnTo>
                        <a:pt x="6533" y="872097"/>
                      </a:lnTo>
                      <a:lnTo>
                        <a:pt x="1659" y="888298"/>
                      </a:lnTo>
                      <a:lnTo>
                        <a:pt x="0" y="905357"/>
                      </a:lnTo>
                      <a:lnTo>
                        <a:pt x="0" y="1740598"/>
                      </a:lnTo>
                      <a:lnTo>
                        <a:pt x="6885" y="1774619"/>
                      </a:lnTo>
                      <a:lnTo>
                        <a:pt x="25649" y="1802423"/>
                      </a:lnTo>
                      <a:lnTo>
                        <a:pt x="53454" y="1821181"/>
                      </a:lnTo>
                      <a:lnTo>
                        <a:pt x="87464" y="1828063"/>
                      </a:lnTo>
                      <a:lnTo>
                        <a:pt x="1665630" y="1828063"/>
                      </a:lnTo>
                      <a:lnTo>
                        <a:pt x="1699647" y="1821181"/>
                      </a:lnTo>
                      <a:lnTo>
                        <a:pt x="1727457" y="1802423"/>
                      </a:lnTo>
                      <a:lnTo>
                        <a:pt x="1746222" y="1774619"/>
                      </a:lnTo>
                      <a:lnTo>
                        <a:pt x="1753108" y="1740598"/>
                      </a:lnTo>
                      <a:lnTo>
                        <a:pt x="88468" y="1740598"/>
                      </a:lnTo>
                      <a:lnTo>
                        <a:pt x="88188" y="906043"/>
                      </a:lnTo>
                      <a:lnTo>
                        <a:pt x="876566" y="111099"/>
                      </a:lnTo>
                      <a:lnTo>
                        <a:pt x="1001205" y="111099"/>
                      </a:lnTo>
                      <a:lnTo>
                        <a:pt x="925994" y="35255"/>
                      </a:lnTo>
                      <a:lnTo>
                        <a:pt x="833234" y="35255"/>
                      </a:lnTo>
                      <a:lnTo>
                        <a:pt x="925906" y="35166"/>
                      </a:lnTo>
                      <a:lnTo>
                        <a:pt x="916863" y="26047"/>
                      </a:lnTo>
                      <a:lnTo>
                        <a:pt x="910065" y="15419"/>
                      </a:lnTo>
                      <a:lnTo>
                        <a:pt x="900669" y="7194"/>
                      </a:lnTo>
                      <a:lnTo>
                        <a:pt x="889290" y="1883"/>
                      </a:lnTo>
                      <a:lnTo>
                        <a:pt x="876541" y="0"/>
                      </a:lnTo>
                      <a:close/>
                    </a:path>
                    <a:path w="1753234" h="1828164">
                      <a:moveTo>
                        <a:pt x="1001205" y="111099"/>
                      </a:moveTo>
                      <a:lnTo>
                        <a:pt x="876566" y="111099"/>
                      </a:lnTo>
                      <a:lnTo>
                        <a:pt x="1664639" y="905357"/>
                      </a:lnTo>
                      <a:lnTo>
                        <a:pt x="1665630" y="1739607"/>
                      </a:lnTo>
                      <a:lnTo>
                        <a:pt x="88468" y="1740598"/>
                      </a:lnTo>
                      <a:lnTo>
                        <a:pt x="1753108" y="1740598"/>
                      </a:lnTo>
                      <a:lnTo>
                        <a:pt x="1753108" y="905357"/>
                      </a:lnTo>
                      <a:lnTo>
                        <a:pt x="1751438" y="888270"/>
                      </a:lnTo>
                      <a:lnTo>
                        <a:pt x="1746548" y="872064"/>
                      </a:lnTo>
                      <a:lnTo>
                        <a:pt x="1738604" y="857115"/>
                      </a:lnTo>
                      <a:lnTo>
                        <a:pt x="1727746" y="843762"/>
                      </a:lnTo>
                      <a:lnTo>
                        <a:pt x="1001205" y="111099"/>
                      </a:lnTo>
                      <a:close/>
                    </a:path>
                    <a:path w="1753234" h="1828164">
                      <a:moveTo>
                        <a:pt x="919861" y="35166"/>
                      </a:moveTo>
                      <a:lnTo>
                        <a:pt x="833234" y="35166"/>
                      </a:lnTo>
                      <a:lnTo>
                        <a:pt x="919861" y="35255"/>
                      </a:lnTo>
                      <a:close/>
                    </a:path>
                    <a:path w="1753234" h="1828164">
                      <a:moveTo>
                        <a:pt x="925906" y="35166"/>
                      </a:moveTo>
                      <a:lnTo>
                        <a:pt x="919861" y="35166"/>
                      </a:lnTo>
                      <a:lnTo>
                        <a:pt x="925994" y="352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5" name="object 25"/>
                <p:cNvSpPr/>
                <p:nvPr/>
              </p:nvSpPr>
              <p:spPr>
                <a:xfrm>
                  <a:off x="10812957" y="4152969"/>
                  <a:ext cx="1102360" cy="108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359" h="1083945">
                      <a:moveTo>
                        <a:pt x="1058267" y="0"/>
                      </a:moveTo>
                      <a:lnTo>
                        <a:pt x="13242" y="1007948"/>
                      </a:lnTo>
                      <a:lnTo>
                        <a:pt x="0" y="1039121"/>
                      </a:lnTo>
                      <a:lnTo>
                        <a:pt x="3091" y="1055788"/>
                      </a:lnTo>
                      <a:lnTo>
                        <a:pt x="35690" y="1082927"/>
                      </a:lnTo>
                      <a:lnTo>
                        <a:pt x="44230" y="1083754"/>
                      </a:lnTo>
                      <a:lnTo>
                        <a:pt x="52582" y="1082961"/>
                      </a:lnTo>
                      <a:lnTo>
                        <a:pt x="1088882" y="75819"/>
                      </a:lnTo>
                      <a:lnTo>
                        <a:pt x="1102120" y="44645"/>
                      </a:lnTo>
                      <a:lnTo>
                        <a:pt x="1099031" y="27979"/>
                      </a:lnTo>
                      <a:lnTo>
                        <a:pt x="1089440" y="13271"/>
                      </a:lnTo>
                      <a:lnTo>
                        <a:pt x="1074883" y="3384"/>
                      </a:lnTo>
                      <a:lnTo>
                        <a:pt x="105826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6" name="object 26"/>
                <p:cNvSpPr/>
                <p:nvPr/>
              </p:nvSpPr>
              <p:spPr>
                <a:xfrm>
                  <a:off x="11831714" y="4152969"/>
                  <a:ext cx="1102360" cy="108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359" h="1083945">
                      <a:moveTo>
                        <a:pt x="43818" y="0"/>
                      </a:moveTo>
                      <a:lnTo>
                        <a:pt x="27209" y="3384"/>
                      </a:lnTo>
                      <a:lnTo>
                        <a:pt x="12679" y="13271"/>
                      </a:lnTo>
                      <a:lnTo>
                        <a:pt x="3088" y="27979"/>
                      </a:lnTo>
                      <a:lnTo>
                        <a:pt x="0" y="44645"/>
                      </a:lnTo>
                      <a:lnTo>
                        <a:pt x="3390" y="61261"/>
                      </a:lnTo>
                      <a:lnTo>
                        <a:pt x="1026875" y="1071092"/>
                      </a:lnTo>
                      <a:lnTo>
                        <a:pt x="1057863" y="1083754"/>
                      </a:lnTo>
                      <a:lnTo>
                        <a:pt x="1066404" y="1082927"/>
                      </a:lnTo>
                      <a:lnTo>
                        <a:pt x="1099008" y="1055788"/>
                      </a:lnTo>
                      <a:lnTo>
                        <a:pt x="1102096" y="1039121"/>
                      </a:lnTo>
                      <a:lnTo>
                        <a:pt x="1098704" y="1022505"/>
                      </a:lnTo>
                      <a:lnTo>
                        <a:pt x="1088851" y="1007948"/>
                      </a:lnTo>
                      <a:lnTo>
                        <a:pt x="75214" y="12674"/>
                      </a:lnTo>
                      <a:lnTo>
                        <a:pt x="60490" y="3102"/>
                      </a:lnTo>
                      <a:lnTo>
                        <a:pt x="438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grpSp>
        <p:nvGrpSpPr>
          <p:cNvPr id="56" name="Skupina 55">
            <a:extLst>
              <a:ext uri="{FF2B5EF4-FFF2-40B4-BE49-F238E27FC236}">
                <a16:creationId xmlns:a16="http://schemas.microsoft.com/office/drawing/2014/main" id="{27C6D216-221C-CE4D-9106-BC8D7FFC68F8}"/>
              </a:ext>
            </a:extLst>
          </p:cNvPr>
          <p:cNvGrpSpPr/>
          <p:nvPr/>
        </p:nvGrpSpPr>
        <p:grpSpPr>
          <a:xfrm>
            <a:off x="3581400" y="2689391"/>
            <a:ext cx="4043243" cy="3965840"/>
            <a:chOff x="4479993" y="2689391"/>
            <a:chExt cx="4043243" cy="3965840"/>
          </a:xfrm>
        </p:grpSpPr>
        <p:sp>
          <p:nvSpPr>
            <p:cNvPr id="22" name="object 22"/>
            <p:cNvSpPr txBox="1"/>
            <p:nvPr/>
          </p:nvSpPr>
          <p:spPr>
            <a:xfrm>
              <a:off x="4479993" y="2689391"/>
              <a:ext cx="3719829" cy="43116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2650" b="1" spc="-40" dirty="0">
                  <a:solidFill>
                    <a:srgbClr val="58595B"/>
                  </a:solidFill>
                  <a:latin typeface="Arial"/>
                  <a:cs typeface="Arial"/>
                </a:rPr>
                <a:t>BANKOVOU</a:t>
              </a:r>
              <a:r>
                <a:rPr sz="2650" b="1" spc="-5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2650" b="1" spc="-15" dirty="0">
                  <a:solidFill>
                    <a:srgbClr val="58595B"/>
                  </a:solidFill>
                  <a:latin typeface="Arial"/>
                  <a:cs typeface="Arial"/>
                </a:rPr>
                <a:t>ZÁRUKOU</a:t>
              </a:r>
              <a:endParaRPr sz="2650">
                <a:latin typeface="Arial"/>
                <a:cs typeface="Arial"/>
              </a:endParaRPr>
            </a:p>
          </p:txBody>
        </p:sp>
        <p:grpSp>
          <p:nvGrpSpPr>
            <p:cNvPr id="55" name="Skupina 54">
              <a:extLst>
                <a:ext uri="{FF2B5EF4-FFF2-40B4-BE49-F238E27FC236}">
                  <a16:creationId xmlns:a16="http://schemas.microsoft.com/office/drawing/2014/main" id="{D4B9FAAD-EBCA-784C-A9CF-30AE0CE23D1B}"/>
                </a:ext>
              </a:extLst>
            </p:cNvPr>
            <p:cNvGrpSpPr/>
            <p:nvPr/>
          </p:nvGrpSpPr>
          <p:grpSpPr>
            <a:xfrm>
              <a:off x="4507496" y="3482771"/>
              <a:ext cx="4015740" cy="3172460"/>
              <a:chOff x="4507496" y="3482771"/>
              <a:chExt cx="4015740" cy="3172460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4507496" y="3482771"/>
                <a:ext cx="4015740" cy="3172460"/>
              </a:xfrm>
              <a:custGeom>
                <a:avLst/>
                <a:gdLst/>
                <a:ahLst/>
                <a:cxnLst/>
                <a:rect l="l" t="t" r="r" b="b"/>
                <a:pathLst>
                  <a:path w="4015740" h="3172459">
                    <a:moveTo>
                      <a:pt x="0" y="3172028"/>
                    </a:moveTo>
                    <a:lnTo>
                      <a:pt x="4015219" y="3172028"/>
                    </a:lnTo>
                    <a:lnTo>
                      <a:pt x="4015219" y="0"/>
                    </a:lnTo>
                    <a:lnTo>
                      <a:pt x="0" y="0"/>
                    </a:lnTo>
                    <a:lnTo>
                      <a:pt x="0" y="3172028"/>
                    </a:lnTo>
                    <a:close/>
                  </a:path>
                </a:pathLst>
              </a:custGeom>
              <a:solidFill>
                <a:srgbClr val="40AD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54" name="Skupina 53">
                <a:extLst>
                  <a:ext uri="{FF2B5EF4-FFF2-40B4-BE49-F238E27FC236}">
                    <a16:creationId xmlns:a16="http://schemas.microsoft.com/office/drawing/2014/main" id="{91900D98-D7D7-9E4E-85B5-D47762000CAF}"/>
                  </a:ext>
                </a:extLst>
              </p:cNvPr>
              <p:cNvGrpSpPr/>
              <p:nvPr/>
            </p:nvGrpSpPr>
            <p:grpSpPr>
              <a:xfrm>
                <a:off x="5587993" y="4140201"/>
                <a:ext cx="1821180" cy="1821180"/>
                <a:chOff x="5587993" y="4140201"/>
                <a:chExt cx="1821180" cy="1821180"/>
              </a:xfrm>
            </p:grpSpPr>
            <p:sp>
              <p:nvSpPr>
                <p:cNvPr id="27" name="object 27"/>
                <p:cNvSpPr/>
                <p:nvPr/>
              </p:nvSpPr>
              <p:spPr>
                <a:xfrm>
                  <a:off x="5587993" y="4140201"/>
                  <a:ext cx="1821180" cy="1821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79" h="1821179">
                      <a:moveTo>
                        <a:pt x="1731352" y="0"/>
                      </a:moveTo>
                      <a:lnTo>
                        <a:pt x="89433" y="0"/>
                      </a:lnTo>
                      <a:lnTo>
                        <a:pt x="54660" y="7037"/>
                      </a:lnTo>
                      <a:lnTo>
                        <a:pt x="26228" y="26219"/>
                      </a:lnTo>
                      <a:lnTo>
                        <a:pt x="7040" y="54649"/>
                      </a:lnTo>
                      <a:lnTo>
                        <a:pt x="0" y="89433"/>
                      </a:lnTo>
                      <a:lnTo>
                        <a:pt x="0" y="1731314"/>
                      </a:lnTo>
                      <a:lnTo>
                        <a:pt x="7040" y="1766087"/>
                      </a:lnTo>
                      <a:lnTo>
                        <a:pt x="26228" y="1794519"/>
                      </a:lnTo>
                      <a:lnTo>
                        <a:pt x="54660" y="1813707"/>
                      </a:lnTo>
                      <a:lnTo>
                        <a:pt x="89433" y="1820748"/>
                      </a:lnTo>
                      <a:lnTo>
                        <a:pt x="1731352" y="1820748"/>
                      </a:lnTo>
                      <a:lnTo>
                        <a:pt x="1766125" y="1813707"/>
                      </a:lnTo>
                      <a:lnTo>
                        <a:pt x="1794557" y="1794519"/>
                      </a:lnTo>
                      <a:lnTo>
                        <a:pt x="1813745" y="1766087"/>
                      </a:lnTo>
                      <a:lnTo>
                        <a:pt x="1820786" y="1731314"/>
                      </a:lnTo>
                      <a:lnTo>
                        <a:pt x="89433" y="1731314"/>
                      </a:lnTo>
                      <a:lnTo>
                        <a:pt x="89433" y="89433"/>
                      </a:lnTo>
                      <a:lnTo>
                        <a:pt x="1820786" y="89433"/>
                      </a:lnTo>
                      <a:lnTo>
                        <a:pt x="1813745" y="54649"/>
                      </a:lnTo>
                      <a:lnTo>
                        <a:pt x="1794557" y="26219"/>
                      </a:lnTo>
                      <a:lnTo>
                        <a:pt x="1766125" y="7037"/>
                      </a:lnTo>
                      <a:lnTo>
                        <a:pt x="1731352" y="0"/>
                      </a:lnTo>
                      <a:close/>
                    </a:path>
                    <a:path w="1821179" h="1821179">
                      <a:moveTo>
                        <a:pt x="1820786" y="89433"/>
                      </a:moveTo>
                      <a:lnTo>
                        <a:pt x="1731352" y="89433"/>
                      </a:lnTo>
                      <a:lnTo>
                        <a:pt x="1731390" y="1731314"/>
                      </a:lnTo>
                      <a:lnTo>
                        <a:pt x="1820786" y="1731314"/>
                      </a:lnTo>
                      <a:lnTo>
                        <a:pt x="1820786" y="894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8" name="object 28"/>
                <p:cNvSpPr/>
                <p:nvPr/>
              </p:nvSpPr>
              <p:spPr>
                <a:xfrm>
                  <a:off x="5819954" y="4372161"/>
                  <a:ext cx="1356995" cy="135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995" h="1356995">
                      <a:moveTo>
                        <a:pt x="1267434" y="0"/>
                      </a:moveTo>
                      <a:lnTo>
                        <a:pt x="89433" y="0"/>
                      </a:lnTo>
                      <a:lnTo>
                        <a:pt x="54660" y="7037"/>
                      </a:lnTo>
                      <a:lnTo>
                        <a:pt x="26228" y="26217"/>
                      </a:lnTo>
                      <a:lnTo>
                        <a:pt x="7040" y="54644"/>
                      </a:lnTo>
                      <a:lnTo>
                        <a:pt x="0" y="89420"/>
                      </a:lnTo>
                      <a:lnTo>
                        <a:pt x="0" y="1267396"/>
                      </a:lnTo>
                      <a:lnTo>
                        <a:pt x="7040" y="1302169"/>
                      </a:lnTo>
                      <a:lnTo>
                        <a:pt x="26228" y="1330601"/>
                      </a:lnTo>
                      <a:lnTo>
                        <a:pt x="54660" y="1349788"/>
                      </a:lnTo>
                      <a:lnTo>
                        <a:pt x="89433" y="1356829"/>
                      </a:lnTo>
                      <a:lnTo>
                        <a:pt x="1267434" y="1356829"/>
                      </a:lnTo>
                      <a:lnTo>
                        <a:pt x="1302207" y="1349788"/>
                      </a:lnTo>
                      <a:lnTo>
                        <a:pt x="1330639" y="1330601"/>
                      </a:lnTo>
                      <a:lnTo>
                        <a:pt x="1349827" y="1302169"/>
                      </a:lnTo>
                      <a:lnTo>
                        <a:pt x="1356868" y="1267396"/>
                      </a:lnTo>
                      <a:lnTo>
                        <a:pt x="89433" y="1267396"/>
                      </a:lnTo>
                      <a:lnTo>
                        <a:pt x="89433" y="89420"/>
                      </a:lnTo>
                      <a:lnTo>
                        <a:pt x="1356868" y="89420"/>
                      </a:lnTo>
                      <a:lnTo>
                        <a:pt x="1349827" y="54644"/>
                      </a:lnTo>
                      <a:lnTo>
                        <a:pt x="1330639" y="26217"/>
                      </a:lnTo>
                      <a:lnTo>
                        <a:pt x="1302207" y="7037"/>
                      </a:lnTo>
                      <a:lnTo>
                        <a:pt x="1267434" y="0"/>
                      </a:lnTo>
                      <a:close/>
                    </a:path>
                    <a:path w="1356995" h="1356995">
                      <a:moveTo>
                        <a:pt x="1312151" y="1047318"/>
                      </a:moveTo>
                      <a:lnTo>
                        <a:pt x="1294732" y="1050829"/>
                      </a:lnTo>
                      <a:lnTo>
                        <a:pt x="1280520" y="1060408"/>
                      </a:lnTo>
                      <a:lnTo>
                        <a:pt x="1270944" y="1074621"/>
                      </a:lnTo>
                      <a:lnTo>
                        <a:pt x="1267434" y="1092034"/>
                      </a:lnTo>
                      <a:lnTo>
                        <a:pt x="1267434" y="1267396"/>
                      </a:lnTo>
                      <a:lnTo>
                        <a:pt x="1356868" y="1267396"/>
                      </a:lnTo>
                      <a:lnTo>
                        <a:pt x="1356868" y="1092034"/>
                      </a:lnTo>
                      <a:lnTo>
                        <a:pt x="1353356" y="1074621"/>
                      </a:lnTo>
                      <a:lnTo>
                        <a:pt x="1343777" y="1060408"/>
                      </a:lnTo>
                      <a:lnTo>
                        <a:pt x="1329564" y="1050829"/>
                      </a:lnTo>
                      <a:lnTo>
                        <a:pt x="1312151" y="1047318"/>
                      </a:lnTo>
                      <a:close/>
                    </a:path>
                    <a:path w="1356995" h="1356995">
                      <a:moveTo>
                        <a:pt x="1356868" y="89420"/>
                      </a:moveTo>
                      <a:lnTo>
                        <a:pt x="1267434" y="89420"/>
                      </a:lnTo>
                      <a:lnTo>
                        <a:pt x="1267434" y="264833"/>
                      </a:lnTo>
                      <a:lnTo>
                        <a:pt x="1270944" y="282235"/>
                      </a:lnTo>
                      <a:lnTo>
                        <a:pt x="1280520" y="296449"/>
                      </a:lnTo>
                      <a:lnTo>
                        <a:pt x="1294732" y="306034"/>
                      </a:lnTo>
                      <a:lnTo>
                        <a:pt x="1312151" y="309549"/>
                      </a:lnTo>
                      <a:lnTo>
                        <a:pt x="1329564" y="306034"/>
                      </a:lnTo>
                      <a:lnTo>
                        <a:pt x="1343777" y="296449"/>
                      </a:lnTo>
                      <a:lnTo>
                        <a:pt x="1353356" y="282235"/>
                      </a:lnTo>
                      <a:lnTo>
                        <a:pt x="1356868" y="264833"/>
                      </a:lnTo>
                      <a:lnTo>
                        <a:pt x="1356868" y="894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9" name="object 29"/>
                <p:cNvSpPr/>
                <p:nvPr/>
              </p:nvSpPr>
              <p:spPr>
                <a:xfrm>
                  <a:off x="7087385" y="4845436"/>
                  <a:ext cx="89535" cy="412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34" h="412114">
                      <a:moveTo>
                        <a:pt x="44716" y="0"/>
                      </a:moveTo>
                      <a:lnTo>
                        <a:pt x="27303" y="3515"/>
                      </a:lnTo>
                      <a:lnTo>
                        <a:pt x="13090" y="13100"/>
                      </a:lnTo>
                      <a:lnTo>
                        <a:pt x="3511" y="27314"/>
                      </a:lnTo>
                      <a:lnTo>
                        <a:pt x="0" y="44716"/>
                      </a:lnTo>
                      <a:lnTo>
                        <a:pt x="0" y="366801"/>
                      </a:lnTo>
                      <a:lnTo>
                        <a:pt x="3511" y="384214"/>
                      </a:lnTo>
                      <a:lnTo>
                        <a:pt x="13090" y="398427"/>
                      </a:lnTo>
                      <a:lnTo>
                        <a:pt x="27303" y="408006"/>
                      </a:lnTo>
                      <a:lnTo>
                        <a:pt x="44716" y="411518"/>
                      </a:lnTo>
                      <a:lnTo>
                        <a:pt x="62129" y="408006"/>
                      </a:lnTo>
                      <a:lnTo>
                        <a:pt x="76342" y="398427"/>
                      </a:lnTo>
                      <a:lnTo>
                        <a:pt x="85921" y="384214"/>
                      </a:lnTo>
                      <a:lnTo>
                        <a:pt x="89433" y="366801"/>
                      </a:lnTo>
                      <a:lnTo>
                        <a:pt x="89433" y="44716"/>
                      </a:lnTo>
                      <a:lnTo>
                        <a:pt x="85921" y="27314"/>
                      </a:lnTo>
                      <a:lnTo>
                        <a:pt x="76342" y="13100"/>
                      </a:lnTo>
                      <a:lnTo>
                        <a:pt x="62129" y="3515"/>
                      </a:lnTo>
                      <a:lnTo>
                        <a:pt x="44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30"/>
                <p:cNvSpPr/>
                <p:nvPr/>
              </p:nvSpPr>
              <p:spPr>
                <a:xfrm>
                  <a:off x="6084751" y="4636969"/>
                  <a:ext cx="827405" cy="827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04" h="827404">
                      <a:moveTo>
                        <a:pt x="413613" y="0"/>
                      </a:moveTo>
                      <a:lnTo>
                        <a:pt x="365445" y="2787"/>
                      </a:lnTo>
                      <a:lnTo>
                        <a:pt x="318891" y="10943"/>
                      </a:lnTo>
                      <a:lnTo>
                        <a:pt x="274263" y="24152"/>
                      </a:lnTo>
                      <a:lnTo>
                        <a:pt x="231876" y="42104"/>
                      </a:lnTo>
                      <a:lnTo>
                        <a:pt x="192042" y="64484"/>
                      </a:lnTo>
                      <a:lnTo>
                        <a:pt x="155072" y="90981"/>
                      </a:lnTo>
                      <a:lnTo>
                        <a:pt x="121281" y="121281"/>
                      </a:lnTo>
                      <a:lnTo>
                        <a:pt x="90981" y="155072"/>
                      </a:lnTo>
                      <a:lnTo>
                        <a:pt x="64484" y="192042"/>
                      </a:lnTo>
                      <a:lnTo>
                        <a:pt x="42104" y="231876"/>
                      </a:lnTo>
                      <a:lnTo>
                        <a:pt x="24152" y="274263"/>
                      </a:lnTo>
                      <a:lnTo>
                        <a:pt x="10943" y="318891"/>
                      </a:lnTo>
                      <a:lnTo>
                        <a:pt x="2787" y="365445"/>
                      </a:lnTo>
                      <a:lnTo>
                        <a:pt x="0" y="413613"/>
                      </a:lnTo>
                      <a:lnTo>
                        <a:pt x="2787" y="461784"/>
                      </a:lnTo>
                      <a:lnTo>
                        <a:pt x="10943" y="508340"/>
                      </a:lnTo>
                      <a:lnTo>
                        <a:pt x="24152" y="552968"/>
                      </a:lnTo>
                      <a:lnTo>
                        <a:pt x="42104" y="595355"/>
                      </a:lnTo>
                      <a:lnTo>
                        <a:pt x="64484" y="635190"/>
                      </a:lnTo>
                      <a:lnTo>
                        <a:pt x="90981" y="672159"/>
                      </a:lnTo>
                      <a:lnTo>
                        <a:pt x="121281" y="705950"/>
                      </a:lnTo>
                      <a:lnTo>
                        <a:pt x="155072" y="736249"/>
                      </a:lnTo>
                      <a:lnTo>
                        <a:pt x="192042" y="762745"/>
                      </a:lnTo>
                      <a:lnTo>
                        <a:pt x="231876" y="785125"/>
                      </a:lnTo>
                      <a:lnTo>
                        <a:pt x="274263" y="803075"/>
                      </a:lnTo>
                      <a:lnTo>
                        <a:pt x="318891" y="816284"/>
                      </a:lnTo>
                      <a:lnTo>
                        <a:pt x="365445" y="824439"/>
                      </a:lnTo>
                      <a:lnTo>
                        <a:pt x="413613" y="827227"/>
                      </a:lnTo>
                      <a:lnTo>
                        <a:pt x="461782" y="824439"/>
                      </a:lnTo>
                      <a:lnTo>
                        <a:pt x="508338" y="816284"/>
                      </a:lnTo>
                      <a:lnTo>
                        <a:pt x="552967" y="803075"/>
                      </a:lnTo>
                      <a:lnTo>
                        <a:pt x="595357" y="785125"/>
                      </a:lnTo>
                      <a:lnTo>
                        <a:pt x="635196" y="762745"/>
                      </a:lnTo>
                      <a:lnTo>
                        <a:pt x="670014" y="737793"/>
                      </a:lnTo>
                      <a:lnTo>
                        <a:pt x="413613" y="737793"/>
                      </a:lnTo>
                      <a:lnTo>
                        <a:pt x="365770" y="734272"/>
                      </a:lnTo>
                      <a:lnTo>
                        <a:pt x="320086" y="724047"/>
                      </a:lnTo>
                      <a:lnTo>
                        <a:pt x="277066" y="707621"/>
                      </a:lnTo>
                      <a:lnTo>
                        <a:pt x="237215" y="685500"/>
                      </a:lnTo>
                      <a:lnTo>
                        <a:pt x="201038" y="658189"/>
                      </a:lnTo>
                      <a:lnTo>
                        <a:pt x="169042" y="626193"/>
                      </a:lnTo>
                      <a:lnTo>
                        <a:pt x="141730" y="590017"/>
                      </a:lnTo>
                      <a:lnTo>
                        <a:pt x="119608" y="550166"/>
                      </a:lnTo>
                      <a:lnTo>
                        <a:pt x="103181" y="507145"/>
                      </a:lnTo>
                      <a:lnTo>
                        <a:pt x="92954" y="461459"/>
                      </a:lnTo>
                      <a:lnTo>
                        <a:pt x="89433" y="413613"/>
                      </a:lnTo>
                      <a:lnTo>
                        <a:pt x="92954" y="365773"/>
                      </a:lnTo>
                      <a:lnTo>
                        <a:pt x="103181" y="320090"/>
                      </a:lnTo>
                      <a:lnTo>
                        <a:pt x="119608" y="277071"/>
                      </a:lnTo>
                      <a:lnTo>
                        <a:pt x="141730" y="237221"/>
                      </a:lnTo>
                      <a:lnTo>
                        <a:pt x="169042" y="201044"/>
                      </a:lnTo>
                      <a:lnTo>
                        <a:pt x="201038" y="169046"/>
                      </a:lnTo>
                      <a:lnTo>
                        <a:pt x="237215" y="141733"/>
                      </a:lnTo>
                      <a:lnTo>
                        <a:pt x="277066" y="119610"/>
                      </a:lnTo>
                      <a:lnTo>
                        <a:pt x="320086" y="103182"/>
                      </a:lnTo>
                      <a:lnTo>
                        <a:pt x="365770" y="92954"/>
                      </a:lnTo>
                      <a:lnTo>
                        <a:pt x="413613" y="89433"/>
                      </a:lnTo>
                      <a:lnTo>
                        <a:pt x="670009" y="89433"/>
                      </a:lnTo>
                      <a:lnTo>
                        <a:pt x="635196" y="64484"/>
                      </a:lnTo>
                      <a:lnTo>
                        <a:pt x="595357" y="42104"/>
                      </a:lnTo>
                      <a:lnTo>
                        <a:pt x="552967" y="24152"/>
                      </a:lnTo>
                      <a:lnTo>
                        <a:pt x="508338" y="10943"/>
                      </a:lnTo>
                      <a:lnTo>
                        <a:pt x="461782" y="2787"/>
                      </a:lnTo>
                      <a:lnTo>
                        <a:pt x="413613" y="0"/>
                      </a:lnTo>
                      <a:close/>
                    </a:path>
                    <a:path w="827404" h="827404">
                      <a:moveTo>
                        <a:pt x="670009" y="89433"/>
                      </a:moveTo>
                      <a:lnTo>
                        <a:pt x="413613" y="89433"/>
                      </a:lnTo>
                      <a:lnTo>
                        <a:pt x="461460" y="92954"/>
                      </a:lnTo>
                      <a:lnTo>
                        <a:pt x="507149" y="103182"/>
                      </a:lnTo>
                      <a:lnTo>
                        <a:pt x="550175" y="119610"/>
                      </a:lnTo>
                      <a:lnTo>
                        <a:pt x="590032" y="141733"/>
                      </a:lnTo>
                      <a:lnTo>
                        <a:pt x="626215" y="169046"/>
                      </a:lnTo>
                      <a:lnTo>
                        <a:pt x="658218" y="201044"/>
                      </a:lnTo>
                      <a:lnTo>
                        <a:pt x="685535" y="237221"/>
                      </a:lnTo>
                      <a:lnTo>
                        <a:pt x="707662" y="277071"/>
                      </a:lnTo>
                      <a:lnTo>
                        <a:pt x="724093" y="320090"/>
                      </a:lnTo>
                      <a:lnTo>
                        <a:pt x="734322" y="365773"/>
                      </a:lnTo>
                      <a:lnTo>
                        <a:pt x="737844" y="413613"/>
                      </a:lnTo>
                      <a:lnTo>
                        <a:pt x="734322" y="461459"/>
                      </a:lnTo>
                      <a:lnTo>
                        <a:pt x="724093" y="507145"/>
                      </a:lnTo>
                      <a:lnTo>
                        <a:pt x="707662" y="550166"/>
                      </a:lnTo>
                      <a:lnTo>
                        <a:pt x="685535" y="590017"/>
                      </a:lnTo>
                      <a:lnTo>
                        <a:pt x="658218" y="626193"/>
                      </a:lnTo>
                      <a:lnTo>
                        <a:pt x="626215" y="658189"/>
                      </a:lnTo>
                      <a:lnTo>
                        <a:pt x="590032" y="685500"/>
                      </a:lnTo>
                      <a:lnTo>
                        <a:pt x="550175" y="707621"/>
                      </a:lnTo>
                      <a:lnTo>
                        <a:pt x="507149" y="724047"/>
                      </a:lnTo>
                      <a:lnTo>
                        <a:pt x="461460" y="734272"/>
                      </a:lnTo>
                      <a:lnTo>
                        <a:pt x="413613" y="737793"/>
                      </a:lnTo>
                      <a:lnTo>
                        <a:pt x="670014" y="737793"/>
                      </a:lnTo>
                      <a:lnTo>
                        <a:pt x="705964" y="705950"/>
                      </a:lnTo>
                      <a:lnTo>
                        <a:pt x="736268" y="672159"/>
                      </a:lnTo>
                      <a:lnTo>
                        <a:pt x="762769" y="635190"/>
                      </a:lnTo>
                      <a:lnTo>
                        <a:pt x="785153" y="595355"/>
                      </a:lnTo>
                      <a:lnTo>
                        <a:pt x="803108" y="552968"/>
                      </a:lnTo>
                      <a:lnTo>
                        <a:pt x="816320" y="508340"/>
                      </a:lnTo>
                      <a:lnTo>
                        <a:pt x="824476" y="461784"/>
                      </a:lnTo>
                      <a:lnTo>
                        <a:pt x="827265" y="413613"/>
                      </a:lnTo>
                      <a:lnTo>
                        <a:pt x="824476" y="365445"/>
                      </a:lnTo>
                      <a:lnTo>
                        <a:pt x="816320" y="318891"/>
                      </a:lnTo>
                      <a:lnTo>
                        <a:pt x="803108" y="274263"/>
                      </a:lnTo>
                      <a:lnTo>
                        <a:pt x="785153" y="231876"/>
                      </a:lnTo>
                      <a:lnTo>
                        <a:pt x="762769" y="192042"/>
                      </a:lnTo>
                      <a:lnTo>
                        <a:pt x="736268" y="155072"/>
                      </a:lnTo>
                      <a:lnTo>
                        <a:pt x="705964" y="121281"/>
                      </a:lnTo>
                      <a:lnTo>
                        <a:pt x="672169" y="90981"/>
                      </a:lnTo>
                      <a:lnTo>
                        <a:pt x="670009" y="894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1" name="object 31"/>
                <p:cNvSpPr/>
                <p:nvPr/>
              </p:nvSpPr>
              <p:spPr>
                <a:xfrm>
                  <a:off x="6244314" y="4796511"/>
                  <a:ext cx="508634" cy="50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34" h="508635">
                      <a:moveTo>
                        <a:pt x="254050" y="0"/>
                      </a:moveTo>
                      <a:lnTo>
                        <a:pt x="208444" y="4100"/>
                      </a:lnTo>
                      <a:lnTo>
                        <a:pt x="165495" y="15920"/>
                      </a:lnTo>
                      <a:lnTo>
                        <a:pt x="125927" y="34736"/>
                      </a:lnTo>
                      <a:lnTo>
                        <a:pt x="90462" y="59826"/>
                      </a:lnTo>
                      <a:lnTo>
                        <a:pt x="59824" y="90467"/>
                      </a:lnTo>
                      <a:lnTo>
                        <a:pt x="34735" y="125935"/>
                      </a:lnTo>
                      <a:lnTo>
                        <a:pt x="15920" y="165507"/>
                      </a:lnTo>
                      <a:lnTo>
                        <a:pt x="4100" y="208462"/>
                      </a:lnTo>
                      <a:lnTo>
                        <a:pt x="0" y="254076"/>
                      </a:lnTo>
                      <a:lnTo>
                        <a:pt x="4100" y="299682"/>
                      </a:lnTo>
                      <a:lnTo>
                        <a:pt x="15920" y="342631"/>
                      </a:lnTo>
                      <a:lnTo>
                        <a:pt x="34735" y="382199"/>
                      </a:lnTo>
                      <a:lnTo>
                        <a:pt x="59824" y="417664"/>
                      </a:lnTo>
                      <a:lnTo>
                        <a:pt x="90462" y="448302"/>
                      </a:lnTo>
                      <a:lnTo>
                        <a:pt x="125927" y="473391"/>
                      </a:lnTo>
                      <a:lnTo>
                        <a:pt x="165495" y="492206"/>
                      </a:lnTo>
                      <a:lnTo>
                        <a:pt x="208444" y="504026"/>
                      </a:lnTo>
                      <a:lnTo>
                        <a:pt x="254050" y="508127"/>
                      </a:lnTo>
                      <a:lnTo>
                        <a:pt x="299671" y="504026"/>
                      </a:lnTo>
                      <a:lnTo>
                        <a:pt x="342630" y="492206"/>
                      </a:lnTo>
                      <a:lnTo>
                        <a:pt x="382206" y="473391"/>
                      </a:lnTo>
                      <a:lnTo>
                        <a:pt x="417675" y="448302"/>
                      </a:lnTo>
                      <a:lnTo>
                        <a:pt x="447286" y="418693"/>
                      </a:lnTo>
                      <a:lnTo>
                        <a:pt x="254050" y="418693"/>
                      </a:lnTo>
                      <a:lnTo>
                        <a:pt x="210336" y="412803"/>
                      </a:lnTo>
                      <a:lnTo>
                        <a:pt x="171025" y="396188"/>
                      </a:lnTo>
                      <a:lnTo>
                        <a:pt x="137699" y="370427"/>
                      </a:lnTo>
                      <a:lnTo>
                        <a:pt x="111938" y="337101"/>
                      </a:lnTo>
                      <a:lnTo>
                        <a:pt x="95323" y="297790"/>
                      </a:lnTo>
                      <a:lnTo>
                        <a:pt x="89433" y="254076"/>
                      </a:lnTo>
                      <a:lnTo>
                        <a:pt x="95323" y="210359"/>
                      </a:lnTo>
                      <a:lnTo>
                        <a:pt x="111938" y="171044"/>
                      </a:lnTo>
                      <a:lnTo>
                        <a:pt x="137699" y="137712"/>
                      </a:lnTo>
                      <a:lnTo>
                        <a:pt x="171025" y="111945"/>
                      </a:lnTo>
                      <a:lnTo>
                        <a:pt x="210336" y="95325"/>
                      </a:lnTo>
                      <a:lnTo>
                        <a:pt x="254050" y="89433"/>
                      </a:lnTo>
                      <a:lnTo>
                        <a:pt x="447282" y="89433"/>
                      </a:lnTo>
                      <a:lnTo>
                        <a:pt x="417675" y="59826"/>
                      </a:lnTo>
                      <a:lnTo>
                        <a:pt x="382206" y="34736"/>
                      </a:lnTo>
                      <a:lnTo>
                        <a:pt x="342630" y="15920"/>
                      </a:lnTo>
                      <a:lnTo>
                        <a:pt x="299671" y="4100"/>
                      </a:lnTo>
                      <a:lnTo>
                        <a:pt x="254050" y="0"/>
                      </a:lnTo>
                      <a:close/>
                    </a:path>
                    <a:path w="508634" h="508635">
                      <a:moveTo>
                        <a:pt x="447282" y="89433"/>
                      </a:moveTo>
                      <a:lnTo>
                        <a:pt x="254050" y="89433"/>
                      </a:lnTo>
                      <a:lnTo>
                        <a:pt x="297769" y="95325"/>
                      </a:lnTo>
                      <a:lnTo>
                        <a:pt x="337089" y="111945"/>
                      </a:lnTo>
                      <a:lnTo>
                        <a:pt x="370427" y="137712"/>
                      </a:lnTo>
                      <a:lnTo>
                        <a:pt x="396200" y="171044"/>
                      </a:lnTo>
                      <a:lnTo>
                        <a:pt x="412825" y="210359"/>
                      </a:lnTo>
                      <a:lnTo>
                        <a:pt x="418719" y="254076"/>
                      </a:lnTo>
                      <a:lnTo>
                        <a:pt x="412825" y="297790"/>
                      </a:lnTo>
                      <a:lnTo>
                        <a:pt x="396200" y="337101"/>
                      </a:lnTo>
                      <a:lnTo>
                        <a:pt x="370427" y="370427"/>
                      </a:lnTo>
                      <a:lnTo>
                        <a:pt x="337089" y="396188"/>
                      </a:lnTo>
                      <a:lnTo>
                        <a:pt x="297769" y="412803"/>
                      </a:lnTo>
                      <a:lnTo>
                        <a:pt x="254050" y="418693"/>
                      </a:lnTo>
                      <a:lnTo>
                        <a:pt x="447286" y="418693"/>
                      </a:lnTo>
                      <a:lnTo>
                        <a:pt x="473405" y="382199"/>
                      </a:lnTo>
                      <a:lnTo>
                        <a:pt x="492220" y="342631"/>
                      </a:lnTo>
                      <a:lnTo>
                        <a:pt x="504039" y="299682"/>
                      </a:lnTo>
                      <a:lnTo>
                        <a:pt x="508139" y="254076"/>
                      </a:lnTo>
                      <a:lnTo>
                        <a:pt x="504039" y="208462"/>
                      </a:lnTo>
                      <a:lnTo>
                        <a:pt x="492220" y="165507"/>
                      </a:lnTo>
                      <a:lnTo>
                        <a:pt x="473405" y="125935"/>
                      </a:lnTo>
                      <a:lnTo>
                        <a:pt x="448316" y="90467"/>
                      </a:lnTo>
                      <a:lnTo>
                        <a:pt x="447282" y="894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2" name="object 32"/>
                <p:cNvSpPr/>
                <p:nvPr/>
              </p:nvSpPr>
              <p:spPr>
                <a:xfrm>
                  <a:off x="6449762" y="4651692"/>
                  <a:ext cx="89433" cy="223570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3" name="object 33"/>
                <p:cNvSpPr/>
                <p:nvPr/>
              </p:nvSpPr>
              <p:spPr>
                <a:xfrm>
                  <a:off x="6449762" y="5232984"/>
                  <a:ext cx="89433" cy="223570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4" name="object 34"/>
                <p:cNvSpPr/>
                <p:nvPr/>
              </p:nvSpPr>
              <p:spPr>
                <a:xfrm>
                  <a:off x="6673343" y="5009403"/>
                  <a:ext cx="223570" cy="89433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5" name="object 35"/>
                <p:cNvSpPr/>
                <p:nvPr/>
              </p:nvSpPr>
              <p:spPr>
                <a:xfrm>
                  <a:off x="6092051" y="5009403"/>
                  <a:ext cx="223570" cy="89433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6" name="object 36"/>
                <p:cNvSpPr/>
                <p:nvPr/>
              </p:nvSpPr>
              <p:spPr>
                <a:xfrm>
                  <a:off x="6607836" y="4756465"/>
                  <a:ext cx="184321" cy="184276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7" name="object 37"/>
                <p:cNvSpPr/>
                <p:nvPr/>
              </p:nvSpPr>
              <p:spPr>
                <a:xfrm>
                  <a:off x="6196801" y="5167480"/>
                  <a:ext cx="184318" cy="184318"/>
                </a:xfrm>
                <a:prstGeom prst="rect">
                  <a:avLst/>
                </a:prstGeom>
                <a:blipFill>
                  <a:blip r:embed="rId10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8" name="object 38"/>
                <p:cNvSpPr/>
                <p:nvPr/>
              </p:nvSpPr>
              <p:spPr>
                <a:xfrm>
                  <a:off x="6607840" y="5167480"/>
                  <a:ext cx="184321" cy="184318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9" name="object 39"/>
                <p:cNvSpPr/>
                <p:nvPr/>
              </p:nvSpPr>
              <p:spPr>
                <a:xfrm>
                  <a:off x="6196801" y="4756465"/>
                  <a:ext cx="184321" cy="184276"/>
                </a:xfrm>
                <a:prstGeom prst="rect">
                  <a:avLst/>
                </a:prstGeom>
                <a:blipFill>
                  <a:blip r:embed="rId1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0" name="object 40"/>
                <p:cNvSpPr/>
                <p:nvPr/>
              </p:nvSpPr>
              <p:spPr>
                <a:xfrm>
                  <a:off x="7001229" y="4592257"/>
                  <a:ext cx="246379" cy="3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379" h="342900">
                      <a:moveTo>
                        <a:pt x="201218" y="0"/>
                      </a:moveTo>
                      <a:lnTo>
                        <a:pt x="44716" y="0"/>
                      </a:lnTo>
                      <a:lnTo>
                        <a:pt x="27303" y="3515"/>
                      </a:lnTo>
                      <a:lnTo>
                        <a:pt x="13090" y="13100"/>
                      </a:lnTo>
                      <a:lnTo>
                        <a:pt x="3511" y="27314"/>
                      </a:lnTo>
                      <a:lnTo>
                        <a:pt x="0" y="44716"/>
                      </a:lnTo>
                      <a:lnTo>
                        <a:pt x="0" y="297916"/>
                      </a:lnTo>
                      <a:lnTo>
                        <a:pt x="3511" y="315319"/>
                      </a:lnTo>
                      <a:lnTo>
                        <a:pt x="13090" y="329533"/>
                      </a:lnTo>
                      <a:lnTo>
                        <a:pt x="27303" y="339118"/>
                      </a:lnTo>
                      <a:lnTo>
                        <a:pt x="44716" y="342633"/>
                      </a:lnTo>
                      <a:lnTo>
                        <a:pt x="201218" y="342633"/>
                      </a:lnTo>
                      <a:lnTo>
                        <a:pt x="218632" y="339118"/>
                      </a:lnTo>
                      <a:lnTo>
                        <a:pt x="232844" y="329533"/>
                      </a:lnTo>
                      <a:lnTo>
                        <a:pt x="242423" y="315319"/>
                      </a:lnTo>
                      <a:lnTo>
                        <a:pt x="245935" y="297916"/>
                      </a:lnTo>
                      <a:lnTo>
                        <a:pt x="245935" y="253199"/>
                      </a:lnTo>
                      <a:lnTo>
                        <a:pt x="89433" y="253199"/>
                      </a:lnTo>
                      <a:lnTo>
                        <a:pt x="89433" y="89433"/>
                      </a:lnTo>
                      <a:lnTo>
                        <a:pt x="245935" y="89433"/>
                      </a:lnTo>
                      <a:lnTo>
                        <a:pt x="245935" y="44716"/>
                      </a:lnTo>
                      <a:lnTo>
                        <a:pt x="242423" y="27314"/>
                      </a:lnTo>
                      <a:lnTo>
                        <a:pt x="232844" y="13100"/>
                      </a:lnTo>
                      <a:lnTo>
                        <a:pt x="218632" y="3515"/>
                      </a:lnTo>
                      <a:lnTo>
                        <a:pt x="201218" y="0"/>
                      </a:lnTo>
                      <a:close/>
                    </a:path>
                    <a:path w="246379" h="342900">
                      <a:moveTo>
                        <a:pt x="245935" y="89433"/>
                      </a:moveTo>
                      <a:lnTo>
                        <a:pt x="156502" y="89433"/>
                      </a:lnTo>
                      <a:lnTo>
                        <a:pt x="156502" y="253199"/>
                      </a:lnTo>
                      <a:lnTo>
                        <a:pt x="245935" y="253199"/>
                      </a:lnTo>
                      <a:lnTo>
                        <a:pt x="245935" y="894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1" name="object 41"/>
                <p:cNvSpPr/>
                <p:nvPr/>
              </p:nvSpPr>
              <p:spPr>
                <a:xfrm>
                  <a:off x="7001229" y="5166304"/>
                  <a:ext cx="246379" cy="3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379" h="342900">
                      <a:moveTo>
                        <a:pt x="201218" y="0"/>
                      </a:moveTo>
                      <a:lnTo>
                        <a:pt x="44716" y="0"/>
                      </a:lnTo>
                      <a:lnTo>
                        <a:pt x="27303" y="3511"/>
                      </a:lnTo>
                      <a:lnTo>
                        <a:pt x="13090" y="13090"/>
                      </a:lnTo>
                      <a:lnTo>
                        <a:pt x="3511" y="27303"/>
                      </a:lnTo>
                      <a:lnTo>
                        <a:pt x="0" y="44716"/>
                      </a:lnTo>
                      <a:lnTo>
                        <a:pt x="0" y="297891"/>
                      </a:lnTo>
                      <a:lnTo>
                        <a:pt x="3511" y="315304"/>
                      </a:lnTo>
                      <a:lnTo>
                        <a:pt x="13090" y="329517"/>
                      </a:lnTo>
                      <a:lnTo>
                        <a:pt x="27303" y="339096"/>
                      </a:lnTo>
                      <a:lnTo>
                        <a:pt x="44716" y="342607"/>
                      </a:lnTo>
                      <a:lnTo>
                        <a:pt x="201218" y="342607"/>
                      </a:lnTo>
                      <a:lnTo>
                        <a:pt x="218632" y="339096"/>
                      </a:lnTo>
                      <a:lnTo>
                        <a:pt x="232844" y="329517"/>
                      </a:lnTo>
                      <a:lnTo>
                        <a:pt x="242423" y="315304"/>
                      </a:lnTo>
                      <a:lnTo>
                        <a:pt x="245935" y="297891"/>
                      </a:lnTo>
                      <a:lnTo>
                        <a:pt x="245935" y="253174"/>
                      </a:lnTo>
                      <a:lnTo>
                        <a:pt x="89433" y="253174"/>
                      </a:lnTo>
                      <a:lnTo>
                        <a:pt x="89433" y="89420"/>
                      </a:lnTo>
                      <a:lnTo>
                        <a:pt x="245935" y="89420"/>
                      </a:lnTo>
                      <a:lnTo>
                        <a:pt x="245935" y="44716"/>
                      </a:lnTo>
                      <a:lnTo>
                        <a:pt x="242423" y="27303"/>
                      </a:lnTo>
                      <a:lnTo>
                        <a:pt x="232844" y="13090"/>
                      </a:lnTo>
                      <a:lnTo>
                        <a:pt x="218632" y="3511"/>
                      </a:lnTo>
                      <a:lnTo>
                        <a:pt x="201218" y="0"/>
                      </a:lnTo>
                      <a:close/>
                    </a:path>
                    <a:path w="246379" h="342900">
                      <a:moveTo>
                        <a:pt x="245935" y="89420"/>
                      </a:moveTo>
                      <a:lnTo>
                        <a:pt x="156502" y="89420"/>
                      </a:lnTo>
                      <a:lnTo>
                        <a:pt x="156502" y="253174"/>
                      </a:lnTo>
                      <a:lnTo>
                        <a:pt x="245935" y="253174"/>
                      </a:lnTo>
                      <a:lnTo>
                        <a:pt x="245935" y="894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FD298E7C-7160-F34B-AE73-F186612D8C30}"/>
              </a:ext>
            </a:extLst>
          </p:cNvPr>
          <p:cNvGrpSpPr/>
          <p:nvPr/>
        </p:nvGrpSpPr>
        <p:grpSpPr>
          <a:xfrm>
            <a:off x="5045412" y="1041400"/>
            <a:ext cx="987088" cy="1048399"/>
            <a:chOff x="5045412" y="1041400"/>
            <a:chExt cx="987088" cy="1048399"/>
          </a:xfrm>
        </p:grpSpPr>
        <p:sp>
          <p:nvSpPr>
            <p:cNvPr id="42" name="object 42"/>
            <p:cNvSpPr/>
            <p:nvPr/>
          </p:nvSpPr>
          <p:spPr>
            <a:xfrm>
              <a:off x="5105400" y="1041400"/>
              <a:ext cx="927100" cy="1048385"/>
            </a:xfrm>
            <a:custGeom>
              <a:avLst/>
              <a:gdLst/>
              <a:ahLst/>
              <a:cxnLst/>
              <a:rect l="l" t="t" r="r" b="b"/>
              <a:pathLst>
                <a:path w="927100" h="1048385">
                  <a:moveTo>
                    <a:pt x="927100" y="0"/>
                  </a:moveTo>
                  <a:lnTo>
                    <a:pt x="0" y="0"/>
                  </a:lnTo>
                  <a:lnTo>
                    <a:pt x="0" y="1048143"/>
                  </a:lnTo>
                </a:path>
              </a:pathLst>
            </a:custGeom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045412" y="2025030"/>
              <a:ext cx="120014" cy="64769"/>
            </a:xfrm>
            <a:custGeom>
              <a:avLst/>
              <a:gdLst/>
              <a:ahLst/>
              <a:cxnLst/>
              <a:rect l="l" t="t" r="r" b="b"/>
              <a:pathLst>
                <a:path w="120014" h="64769">
                  <a:moveTo>
                    <a:pt x="119976" y="0"/>
                  </a:moveTo>
                  <a:lnTo>
                    <a:pt x="59982" y="6451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66A6716C-FF0A-2E4F-BC49-8345E35B362C}"/>
              </a:ext>
            </a:extLst>
          </p:cNvPr>
          <p:cNvGrpSpPr/>
          <p:nvPr/>
        </p:nvGrpSpPr>
        <p:grpSpPr>
          <a:xfrm>
            <a:off x="12280900" y="1041400"/>
            <a:ext cx="987123" cy="1048399"/>
            <a:chOff x="12280900" y="1041400"/>
            <a:chExt cx="987123" cy="1048399"/>
          </a:xfrm>
        </p:grpSpPr>
        <p:sp>
          <p:nvSpPr>
            <p:cNvPr id="45" name="object 45"/>
            <p:cNvSpPr/>
            <p:nvPr/>
          </p:nvSpPr>
          <p:spPr>
            <a:xfrm>
              <a:off x="12280900" y="1041400"/>
              <a:ext cx="927100" cy="1048385"/>
            </a:xfrm>
            <a:custGeom>
              <a:avLst/>
              <a:gdLst/>
              <a:ahLst/>
              <a:cxnLst/>
              <a:rect l="l" t="t" r="r" b="b"/>
              <a:pathLst>
                <a:path w="927100" h="1048385">
                  <a:moveTo>
                    <a:pt x="0" y="0"/>
                  </a:moveTo>
                  <a:lnTo>
                    <a:pt x="927100" y="0"/>
                  </a:lnTo>
                  <a:lnTo>
                    <a:pt x="927100" y="1048143"/>
                  </a:lnTo>
                </a:path>
              </a:pathLst>
            </a:custGeom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3148009" y="2025030"/>
              <a:ext cx="120014" cy="64769"/>
            </a:xfrm>
            <a:custGeom>
              <a:avLst/>
              <a:gdLst/>
              <a:ahLst/>
              <a:cxnLst/>
              <a:rect l="l" t="t" r="r" b="b"/>
              <a:pathLst>
                <a:path w="120015" h="64769">
                  <a:moveTo>
                    <a:pt x="0" y="0"/>
                  </a:moveTo>
                  <a:lnTo>
                    <a:pt x="59994" y="64516"/>
                  </a:lnTo>
                  <a:lnTo>
                    <a:pt x="119976" y="0"/>
                  </a:lnTo>
                </a:path>
              </a:pathLst>
            </a:custGeom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/>
          <p:nvPr/>
        </p:nvSpPr>
        <p:spPr>
          <a:xfrm>
            <a:off x="430516" y="49561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62" name="object 19">
            <a:extLst>
              <a:ext uri="{FF2B5EF4-FFF2-40B4-BE49-F238E27FC236}">
                <a16:creationId xmlns:a16="http://schemas.microsoft.com/office/drawing/2014/main" id="{97447945-06B9-1348-A3F5-603A29864003}"/>
              </a:ext>
            </a:extLst>
          </p:cNvPr>
          <p:cNvSpPr txBox="1"/>
          <p:nvPr/>
        </p:nvSpPr>
        <p:spPr>
          <a:xfrm>
            <a:off x="8203353" y="8171819"/>
            <a:ext cx="6427047" cy="346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05500"/>
              </a:lnSpc>
              <a:spcBef>
                <a:spcPts val="100"/>
              </a:spcBef>
            </a:pPr>
            <a:r>
              <a:rPr lang="sk-SK" sz="2200" spc="-20" dirty="0">
                <a:solidFill>
                  <a:srgbClr val="58595B"/>
                </a:solidFill>
                <a:latin typeface="Arial"/>
                <a:cs typeface="Arial"/>
              </a:rPr>
              <a:t>Stavba, pozemok na ktorom je stavba postavená</a:t>
            </a:r>
            <a:endParaRPr sz="2200">
              <a:latin typeface="Arial"/>
              <a:cs typeface="Arial"/>
            </a:endParaRPr>
          </a:p>
        </p:txBody>
      </p:sp>
      <p:sp>
        <p:nvSpPr>
          <p:cNvPr id="63" name="object 19">
            <a:extLst>
              <a:ext uri="{FF2B5EF4-FFF2-40B4-BE49-F238E27FC236}">
                <a16:creationId xmlns:a16="http://schemas.microsoft.com/office/drawing/2014/main" id="{63C866E0-F9A2-F544-B68F-D3A1D851EE38}"/>
              </a:ext>
            </a:extLst>
          </p:cNvPr>
          <p:cNvSpPr txBox="1"/>
          <p:nvPr/>
        </p:nvSpPr>
        <p:spPr>
          <a:xfrm>
            <a:off x="8203353" y="8787455"/>
            <a:ext cx="6427047" cy="346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05500"/>
              </a:lnSpc>
              <a:spcBef>
                <a:spcPts val="100"/>
              </a:spcBef>
            </a:pPr>
            <a:r>
              <a:rPr lang="sk-SK" sz="2200" spc="-20" dirty="0">
                <a:solidFill>
                  <a:srgbClr val="58595B"/>
                </a:solidFill>
                <a:latin typeface="Arial"/>
                <a:cs typeface="Arial"/>
              </a:rPr>
              <a:t>Nehnuteľnosti minimálne 1,3 násobku úveru</a:t>
            </a:r>
            <a:endParaRPr sz="2200">
              <a:latin typeface="Arial"/>
              <a:cs typeface="Arial"/>
            </a:endParaRPr>
          </a:p>
        </p:txBody>
      </p:sp>
      <p:sp>
        <p:nvSpPr>
          <p:cNvPr id="64" name="object 19">
            <a:extLst>
              <a:ext uri="{FF2B5EF4-FFF2-40B4-BE49-F238E27FC236}">
                <a16:creationId xmlns:a16="http://schemas.microsoft.com/office/drawing/2014/main" id="{D6712431-2921-064B-9232-140F12973784}"/>
              </a:ext>
            </a:extLst>
          </p:cNvPr>
          <p:cNvSpPr txBox="1"/>
          <p:nvPr/>
        </p:nvSpPr>
        <p:spPr>
          <a:xfrm>
            <a:off x="8203353" y="9846598"/>
            <a:ext cx="6427047" cy="371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lang="sk-SK" sz="2200" spc="-20" dirty="0" smtClean="0">
                <a:solidFill>
                  <a:srgbClr val="FF0000"/>
                </a:solidFill>
                <a:latin typeface="Arial"/>
                <a:cs typeface="Arial"/>
              </a:rPr>
              <a:t>                            Postupné </a:t>
            </a:r>
            <a:r>
              <a:rPr lang="sk-SK" sz="2200" spc="-20" dirty="0">
                <a:solidFill>
                  <a:srgbClr val="FF0000"/>
                </a:solidFill>
                <a:latin typeface="Arial"/>
                <a:cs typeface="Arial"/>
              </a:rPr>
              <a:t>zakladanie nehnuteľnosti   </a:t>
            </a:r>
            <a:endParaRPr sz="2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48" name="Priama spojnica 47">
            <a:extLst>
              <a:ext uri="{FF2B5EF4-FFF2-40B4-BE49-F238E27FC236}">
                <a16:creationId xmlns:a16="http://schemas.microsoft.com/office/drawing/2014/main" id="{C44DC939-2C88-0242-A91F-E121C24B3A82}"/>
              </a:ext>
            </a:extLst>
          </p:cNvPr>
          <p:cNvCxnSpPr>
            <a:cxnSpLocks/>
          </p:cNvCxnSpPr>
          <p:nvPr/>
        </p:nvCxnSpPr>
        <p:spPr>
          <a:xfrm>
            <a:off x="8686800" y="9525000"/>
            <a:ext cx="5943600" cy="0"/>
          </a:xfrm>
          <a:prstGeom prst="line">
            <a:avLst/>
          </a:prstGeom>
          <a:ln w="50800">
            <a:solidFill>
              <a:srgbClr val="53BB2D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mph" presetSubtype="0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15"/>
                                          </p:to>
                                        </p:set>
                                        <p:animEffect filter="image" prLst="opacity: 0.15">
                                          <p:cBhvr rctx="IE">
                                            <p:cTn id="7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9" presetClass="emph" presetSubtype="0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" dur="indefinit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15"/>
                                          </p:to>
                                        </p:set>
                                        <p:animEffect filter="image" prLst="opacity: 0.15">
                                          <p:cBhvr rctx="IE">
                                            <p:cTn id="10" dur="indefinite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2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 p14:presetBounceEnd="50000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9" grpId="0"/>
          <p:bldP spid="20" grpId="0"/>
          <p:bldP spid="2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mph" presetSubtype="0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15"/>
                                          </p:to>
                                        </p:set>
                                        <p:animEffect filter="image" prLst="opacity: 0.15">
                                          <p:cBhvr rctx="IE">
                                            <p:cTn id="7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9" presetClass="emph" presetSubtype="0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" dur="indefinit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15"/>
                                          </p:to>
                                        </p:set>
                                        <p:animEffect filter="image" prLst="opacity: 0.15">
                                          <p:cBhvr rctx="IE">
                                            <p:cTn id="10" dur="indefinite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2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9" grpId="0"/>
          <p:bldP spid="20" grpId="0"/>
          <p:bldP spid="21" grpId="0"/>
          <p:bldP spid="62" grpId="0"/>
          <p:bldP spid="63" grpId="0"/>
          <p:bldP spid="6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2">
            <a:extLst>
              <a:ext uri="{FF2B5EF4-FFF2-40B4-BE49-F238E27FC236}">
                <a16:creationId xmlns:a16="http://schemas.microsoft.com/office/drawing/2014/main" id="{22103B94-38E7-0F41-9499-538D400D3858}"/>
              </a:ext>
            </a:extLst>
          </p:cNvPr>
          <p:cNvSpPr/>
          <p:nvPr/>
        </p:nvSpPr>
        <p:spPr>
          <a:xfrm>
            <a:off x="3045434" y="0"/>
            <a:ext cx="12192000" cy="10600283"/>
          </a:xfrm>
          <a:prstGeom prst="rect">
            <a:avLst/>
          </a:prstGeom>
          <a:blipFill>
            <a:blip r:embed="rId2" cstate="print">
              <a:alphaModFix amt="1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sk-SK" dirty="0">
              <a:latin typeface="Arial"/>
              <a:cs typeface="Arial"/>
            </a:endParaRPr>
          </a:p>
        </p:txBody>
      </p:sp>
      <p:sp>
        <p:nvSpPr>
          <p:cNvPr id="38" name="object 5">
            <a:extLst>
              <a:ext uri="{FF2B5EF4-FFF2-40B4-BE49-F238E27FC236}">
                <a16:creationId xmlns:a16="http://schemas.microsoft.com/office/drawing/2014/main" id="{65EBD3EB-A225-D349-8C45-2133036EA568}"/>
              </a:ext>
            </a:extLst>
          </p:cNvPr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6">
            <a:extLst>
              <a:ext uri="{FF2B5EF4-FFF2-40B4-BE49-F238E27FC236}">
                <a16:creationId xmlns:a16="http://schemas.microsoft.com/office/drawing/2014/main" id="{89D8D6AB-3AB4-BE48-B04A-3CCD25625FD9}"/>
              </a:ext>
            </a:extLst>
          </p:cNvPr>
          <p:cNvSpPr txBox="1"/>
          <p:nvPr/>
        </p:nvSpPr>
        <p:spPr>
          <a:xfrm>
            <a:off x="431800" y="2226953"/>
            <a:ext cx="2028825" cy="218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AKÝM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SPÔSOBOM 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JE MOŽNÉ  ÚVER  </a:t>
            </a:r>
            <a:r>
              <a:rPr sz="2300" b="1" spc="6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300" b="1" spc="-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00" b="1" spc="-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Č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IŤ?</a:t>
            </a:r>
            <a:endParaRPr sz="2300">
              <a:latin typeface="Arial"/>
              <a:cs typeface="Arial"/>
            </a:endParaRPr>
          </a:p>
        </p:txBody>
      </p:sp>
      <p:sp>
        <p:nvSpPr>
          <p:cNvPr id="40" name="object 7">
            <a:extLst>
              <a:ext uri="{FF2B5EF4-FFF2-40B4-BE49-F238E27FC236}">
                <a16:creationId xmlns:a16="http://schemas.microsoft.com/office/drawing/2014/main" id="{5B858157-A6C6-4B44-82EB-52C9C2CC4B4C}"/>
              </a:ext>
            </a:extLst>
          </p:cNvPr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8">
            <a:extLst>
              <a:ext uri="{FF2B5EF4-FFF2-40B4-BE49-F238E27FC236}">
                <a16:creationId xmlns:a16="http://schemas.microsoft.com/office/drawing/2014/main" id="{1FE22696-E2AE-B745-938F-B640E851D8CB}"/>
              </a:ext>
            </a:extLst>
          </p:cNvPr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9">
            <a:extLst>
              <a:ext uri="{FF2B5EF4-FFF2-40B4-BE49-F238E27FC236}">
                <a16:creationId xmlns:a16="http://schemas.microsoft.com/office/drawing/2014/main" id="{D71F16C8-F5FD-A343-8793-BBCA5B27FA7E}"/>
              </a:ext>
            </a:extLst>
          </p:cNvPr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0">
            <a:extLst>
              <a:ext uri="{FF2B5EF4-FFF2-40B4-BE49-F238E27FC236}">
                <a16:creationId xmlns:a16="http://schemas.microsoft.com/office/drawing/2014/main" id="{A5452634-EBA6-0140-86D8-8DE8FE95CB56}"/>
              </a:ext>
            </a:extLst>
          </p:cNvPr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1">
            <a:extLst>
              <a:ext uri="{FF2B5EF4-FFF2-40B4-BE49-F238E27FC236}">
                <a16:creationId xmlns:a16="http://schemas.microsoft.com/office/drawing/2014/main" id="{8CBB8950-24CD-7E41-A269-D825D9600C85}"/>
              </a:ext>
            </a:extLst>
          </p:cNvPr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id="{676109C1-32E0-1545-B480-14AE3BC9239F}"/>
              </a:ext>
            </a:extLst>
          </p:cNvPr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3">
            <a:extLst>
              <a:ext uri="{FF2B5EF4-FFF2-40B4-BE49-F238E27FC236}">
                <a16:creationId xmlns:a16="http://schemas.microsoft.com/office/drawing/2014/main" id="{2B642ACC-BF9D-7D49-805E-7F4BB24C219C}"/>
              </a:ext>
            </a:extLst>
          </p:cNvPr>
          <p:cNvSpPr/>
          <p:nvPr/>
        </p:nvSpPr>
        <p:spPr>
          <a:xfrm>
            <a:off x="430516" y="49561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4">
            <a:extLst>
              <a:ext uri="{FF2B5EF4-FFF2-40B4-BE49-F238E27FC236}">
                <a16:creationId xmlns:a16="http://schemas.microsoft.com/office/drawing/2014/main" id="{745C2DC9-5441-C14F-93A9-C6A4647FBEE7}"/>
              </a:ext>
            </a:extLst>
          </p:cNvPr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5">
            <a:extLst>
              <a:ext uri="{FF2B5EF4-FFF2-40B4-BE49-F238E27FC236}">
                <a16:creationId xmlns:a16="http://schemas.microsoft.com/office/drawing/2014/main" id="{861B9CD5-264D-8D4F-BDD7-F72F2AD6B587}"/>
              </a:ext>
            </a:extLst>
          </p:cNvPr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6D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6">
            <a:extLst>
              <a:ext uri="{FF2B5EF4-FFF2-40B4-BE49-F238E27FC236}">
                <a16:creationId xmlns:a16="http://schemas.microsoft.com/office/drawing/2014/main" id="{60EEFAA6-E78A-5046-8F8E-3AF49273DEBC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C9E1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7">
            <a:extLst>
              <a:ext uri="{FF2B5EF4-FFF2-40B4-BE49-F238E27FC236}">
                <a16:creationId xmlns:a16="http://schemas.microsoft.com/office/drawing/2014/main" id="{57D471C2-485B-7045-B379-2F38F62C1679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8E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8">
            <a:extLst>
              <a:ext uri="{FF2B5EF4-FFF2-40B4-BE49-F238E27FC236}">
                <a16:creationId xmlns:a16="http://schemas.microsoft.com/office/drawing/2014/main" id="{D3D77ABD-EE15-1547-A2E4-77E472DB08EC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20">
            <a:extLst>
              <a:ext uri="{FF2B5EF4-FFF2-40B4-BE49-F238E27FC236}">
                <a16:creationId xmlns:a16="http://schemas.microsoft.com/office/drawing/2014/main" id="{4C38F059-1327-ED47-8D7F-E84CAA80C0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59855" y="696052"/>
            <a:ext cx="6993255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>
                <a:solidFill>
                  <a:srgbClr val="231F20"/>
                </a:solidFill>
                <a:latin typeface="Arial"/>
                <a:cs typeface="Arial"/>
              </a:rPr>
              <a:t>ZAKLADANÁ</a:t>
            </a:r>
            <a:r>
              <a:rPr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45" dirty="0">
                <a:solidFill>
                  <a:srgbClr val="231F20"/>
                </a:solidFill>
                <a:latin typeface="Arial"/>
                <a:cs typeface="Arial"/>
              </a:rPr>
              <a:t>NEHNUTEĽNOSŤ</a:t>
            </a:r>
          </a:p>
        </p:txBody>
      </p:sp>
      <p:sp>
        <p:nvSpPr>
          <p:cNvPr id="53" name="object 19">
            <a:extLst>
              <a:ext uri="{FF2B5EF4-FFF2-40B4-BE49-F238E27FC236}">
                <a16:creationId xmlns:a16="http://schemas.microsoft.com/office/drawing/2014/main" id="{3EF44A4A-A16E-FF46-AEDF-9196AB9368F4}"/>
              </a:ext>
            </a:extLst>
          </p:cNvPr>
          <p:cNvSpPr txBox="1"/>
          <p:nvPr/>
        </p:nvSpPr>
        <p:spPr>
          <a:xfrm>
            <a:off x="10927820" y="7849865"/>
            <a:ext cx="3854979" cy="22875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lang="sk-SK" sz="2100" b="1" spc="-10" dirty="0" smtClean="0">
                <a:solidFill>
                  <a:srgbClr val="58595B"/>
                </a:solidFill>
                <a:latin typeface="Arial"/>
                <a:cs typeface="Arial"/>
              </a:rPr>
              <a:t>Fond pred termínom otvorenia účtu vyžaduje:</a:t>
            </a:r>
          </a:p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lang="sk-SK" sz="2100" b="1" spc="-10" dirty="0" smtClean="0">
                <a:solidFill>
                  <a:srgbClr val="58595B"/>
                </a:solidFill>
                <a:latin typeface="Arial"/>
                <a:cs typeface="Arial"/>
              </a:rPr>
              <a:t>-</a:t>
            </a:r>
            <a:r>
              <a:rPr sz="2100" b="1" spc="-10" dirty="0" smtClean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100" b="1" spc="-5" dirty="0" err="1" smtClean="0">
                <a:solidFill>
                  <a:srgbClr val="58595B"/>
                </a:solidFill>
                <a:latin typeface="Arial"/>
                <a:cs typeface="Arial"/>
              </a:rPr>
              <a:t>zriadenie</a:t>
            </a:r>
            <a:r>
              <a:rPr sz="2100" b="1" spc="-5" dirty="0" smtClean="0">
                <a:solidFill>
                  <a:srgbClr val="58595B"/>
                </a:solidFill>
                <a:latin typeface="Arial"/>
                <a:cs typeface="Arial"/>
              </a:rPr>
              <a:t>  </a:t>
            </a:r>
            <a:r>
              <a:rPr sz="2100" b="1" spc="-15" dirty="0">
                <a:solidFill>
                  <a:srgbClr val="58595B"/>
                </a:solidFill>
                <a:latin typeface="Arial"/>
                <a:cs typeface="Arial"/>
              </a:rPr>
              <a:t>vecného </a:t>
            </a:r>
            <a:r>
              <a:rPr sz="2100" b="1" spc="-10" dirty="0">
                <a:solidFill>
                  <a:srgbClr val="58595B"/>
                </a:solidFill>
                <a:latin typeface="Arial"/>
                <a:cs typeface="Arial"/>
              </a:rPr>
              <a:t>bremena </a:t>
            </a:r>
            <a:r>
              <a:rPr sz="2100" b="1" spc="-20" dirty="0">
                <a:solidFill>
                  <a:srgbClr val="58595B"/>
                </a:solidFill>
                <a:latin typeface="Arial"/>
                <a:cs typeface="Arial"/>
              </a:rPr>
              <a:t>práva  </a:t>
            </a:r>
            <a:r>
              <a:rPr sz="2100" b="1" spc="-10" dirty="0">
                <a:solidFill>
                  <a:srgbClr val="58595B"/>
                </a:solidFill>
                <a:latin typeface="Arial"/>
                <a:cs typeface="Arial"/>
              </a:rPr>
              <a:t>prechodu </a:t>
            </a:r>
            <a:r>
              <a:rPr sz="2100" b="1" spc="-5" dirty="0">
                <a:solidFill>
                  <a:srgbClr val="58595B"/>
                </a:solidFill>
                <a:latin typeface="Arial"/>
                <a:cs typeface="Arial"/>
              </a:rPr>
              <a:t>a prejazdu </a:t>
            </a:r>
            <a:r>
              <a:rPr sz="2100" b="1" spc="-15" dirty="0">
                <a:solidFill>
                  <a:srgbClr val="58595B"/>
                </a:solidFill>
                <a:latin typeface="Arial"/>
                <a:cs typeface="Arial"/>
              </a:rPr>
              <a:t>„in rem</a:t>
            </a:r>
            <a:r>
              <a:rPr sz="2100" b="1" spc="-15" dirty="0" smtClean="0">
                <a:solidFill>
                  <a:srgbClr val="58595B"/>
                </a:solidFill>
                <a:latin typeface="Arial"/>
                <a:cs typeface="Arial"/>
              </a:rPr>
              <a:t>“</a:t>
            </a:r>
            <a:r>
              <a:rPr lang="sk-SK" sz="2100" b="1" spc="-15" dirty="0" smtClean="0">
                <a:solidFill>
                  <a:srgbClr val="58595B"/>
                </a:solidFill>
                <a:latin typeface="Arial"/>
                <a:cs typeface="Arial"/>
              </a:rPr>
              <a:t>, </a:t>
            </a:r>
            <a:r>
              <a:rPr lang="sk-SK" sz="2100" spc="-15" dirty="0" smtClean="0">
                <a:solidFill>
                  <a:srgbClr val="58595B"/>
                </a:solidFill>
                <a:latin typeface="Arial"/>
                <a:cs typeface="Arial"/>
              </a:rPr>
              <a:t>alebo</a:t>
            </a:r>
            <a:r>
              <a:rPr sz="2100" spc="-15" dirty="0" smtClean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lang="sk-SK" sz="2100" spc="-5" dirty="0" smtClean="0">
              <a:solidFill>
                <a:srgbClr val="58595B"/>
              </a:solidFill>
              <a:latin typeface="Arial"/>
              <a:cs typeface="Arial"/>
            </a:endParaRPr>
          </a:p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lang="sk-SK" sz="2100" b="1" spc="-5" dirty="0" smtClean="0">
                <a:solidFill>
                  <a:srgbClr val="58595B"/>
                </a:solidFill>
                <a:latin typeface="Arial"/>
                <a:cs typeface="Arial"/>
              </a:rPr>
              <a:t>- zriadenie záložného práva  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54" name="object 25">
            <a:extLst>
              <a:ext uri="{FF2B5EF4-FFF2-40B4-BE49-F238E27FC236}">
                <a16:creationId xmlns:a16="http://schemas.microsoft.com/office/drawing/2014/main" id="{14DE8B22-C729-5746-A87E-0AFFD6A3E40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6844" y="10943535"/>
            <a:ext cx="5297170" cy="210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16674CA8-00BC-0848-99E0-FF6BD79E54D6}"/>
              </a:ext>
            </a:extLst>
          </p:cNvPr>
          <p:cNvGrpSpPr/>
          <p:nvPr/>
        </p:nvGrpSpPr>
        <p:grpSpPr>
          <a:xfrm>
            <a:off x="3809887" y="1852612"/>
            <a:ext cx="3537698" cy="5589587"/>
            <a:chOff x="3809887" y="1852612"/>
            <a:chExt cx="3537698" cy="5589587"/>
          </a:xfrm>
        </p:grpSpPr>
        <p:sp>
          <p:nvSpPr>
            <p:cNvPr id="56" name="object 3">
              <a:extLst>
                <a:ext uri="{FF2B5EF4-FFF2-40B4-BE49-F238E27FC236}">
                  <a16:creationId xmlns:a16="http://schemas.microsoft.com/office/drawing/2014/main" id="{3BFF07BA-6B3A-7649-870D-67E695387FAC}"/>
                </a:ext>
              </a:extLst>
            </p:cNvPr>
            <p:cNvSpPr/>
            <p:nvPr/>
          </p:nvSpPr>
          <p:spPr>
            <a:xfrm>
              <a:off x="3810001" y="5020868"/>
              <a:ext cx="3537470" cy="24213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21">
              <a:extLst>
                <a:ext uri="{FF2B5EF4-FFF2-40B4-BE49-F238E27FC236}">
                  <a16:creationId xmlns:a16="http://schemas.microsoft.com/office/drawing/2014/main" id="{DDCC3070-E469-A14C-8AF5-59707E72730B}"/>
                </a:ext>
              </a:extLst>
            </p:cNvPr>
            <p:cNvSpPr txBox="1"/>
            <p:nvPr/>
          </p:nvSpPr>
          <p:spPr>
            <a:xfrm>
              <a:off x="3810000" y="1852612"/>
              <a:ext cx="3537585" cy="3160052"/>
            </a:xfrm>
            <a:prstGeom prst="rect">
              <a:avLst/>
            </a:prstGeom>
            <a:solidFill>
              <a:srgbClr val="40AD49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</a:pPr>
              <a:endParaRPr sz="3300">
                <a:latin typeface="Times New Roman"/>
                <a:cs typeface="Times New Roman"/>
              </a:endParaRPr>
            </a:p>
          </p:txBody>
        </p:sp>
        <p:sp>
          <p:nvSpPr>
            <p:cNvPr id="58" name="object 4">
              <a:extLst>
                <a:ext uri="{FF2B5EF4-FFF2-40B4-BE49-F238E27FC236}">
                  <a16:creationId xmlns:a16="http://schemas.microsoft.com/office/drawing/2014/main" id="{C17253DE-8AE7-D04B-9053-4A6DE85794E7}"/>
                </a:ext>
              </a:extLst>
            </p:cNvPr>
            <p:cNvSpPr txBox="1"/>
            <p:nvPr/>
          </p:nvSpPr>
          <p:spPr>
            <a:xfrm>
              <a:off x="3809887" y="3246689"/>
              <a:ext cx="3537584" cy="3718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sk-SK" sz="3000" b="1" dirty="0">
                  <a:solidFill>
                    <a:srgbClr val="FFFFFF"/>
                  </a:solidFill>
                  <a:latin typeface="Arial"/>
                  <a:cs typeface="Arial"/>
                </a:rPr>
                <a:t>STAVBA</a:t>
              </a:r>
              <a:endParaRPr sz="3000" b="1">
                <a:latin typeface="Arial"/>
                <a:cs typeface="Arial"/>
              </a:endParaRPr>
            </a:p>
          </p:txBody>
        </p:sp>
      </p:grp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CD584915-D940-C845-A319-52C70A44C020}"/>
              </a:ext>
            </a:extLst>
          </p:cNvPr>
          <p:cNvGrpSpPr/>
          <p:nvPr/>
        </p:nvGrpSpPr>
        <p:grpSpPr>
          <a:xfrm>
            <a:off x="7375258" y="1852612"/>
            <a:ext cx="3538487" cy="5589587"/>
            <a:chOff x="7375258" y="1852612"/>
            <a:chExt cx="3538487" cy="5589587"/>
          </a:xfrm>
        </p:grpSpPr>
        <p:sp>
          <p:nvSpPr>
            <p:cNvPr id="60" name="object 4">
              <a:extLst>
                <a:ext uri="{FF2B5EF4-FFF2-40B4-BE49-F238E27FC236}">
                  <a16:creationId xmlns:a16="http://schemas.microsoft.com/office/drawing/2014/main" id="{DD4DF4CD-CD2B-A64C-A79B-F70E15E2D3DA}"/>
                </a:ext>
              </a:extLst>
            </p:cNvPr>
            <p:cNvSpPr/>
            <p:nvPr/>
          </p:nvSpPr>
          <p:spPr>
            <a:xfrm>
              <a:off x="7375258" y="5020868"/>
              <a:ext cx="3537470" cy="24213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1">
              <a:extLst>
                <a:ext uri="{FF2B5EF4-FFF2-40B4-BE49-F238E27FC236}">
                  <a16:creationId xmlns:a16="http://schemas.microsoft.com/office/drawing/2014/main" id="{7717569D-A12C-0A43-9180-AC30EE86979F}"/>
                </a:ext>
              </a:extLst>
            </p:cNvPr>
            <p:cNvSpPr txBox="1"/>
            <p:nvPr/>
          </p:nvSpPr>
          <p:spPr>
            <a:xfrm>
              <a:off x="7376160" y="1852612"/>
              <a:ext cx="3537585" cy="3160052"/>
            </a:xfrm>
            <a:prstGeom prst="rect">
              <a:avLst/>
            </a:prstGeom>
            <a:solidFill>
              <a:srgbClr val="84B882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</a:pPr>
              <a:endParaRPr sz="3300">
                <a:latin typeface="Times New Roman"/>
                <a:cs typeface="Times New Roman"/>
              </a:endParaRPr>
            </a:p>
          </p:txBody>
        </p:sp>
        <p:sp>
          <p:nvSpPr>
            <p:cNvPr id="62" name="object 4">
              <a:extLst>
                <a:ext uri="{FF2B5EF4-FFF2-40B4-BE49-F238E27FC236}">
                  <a16:creationId xmlns:a16="http://schemas.microsoft.com/office/drawing/2014/main" id="{0FA550B1-232F-6942-9A31-00E35E9EDCEC}"/>
                </a:ext>
              </a:extLst>
            </p:cNvPr>
            <p:cNvSpPr txBox="1"/>
            <p:nvPr/>
          </p:nvSpPr>
          <p:spPr>
            <a:xfrm>
              <a:off x="7376047" y="2729805"/>
              <a:ext cx="3537584" cy="13849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sk-SK" sz="3000" b="1" dirty="0">
                  <a:solidFill>
                    <a:srgbClr val="FFFFFF"/>
                  </a:solidFill>
                  <a:latin typeface="Arial"/>
                  <a:cs typeface="Arial"/>
                </a:rPr>
                <a:t>POZEMOK</a:t>
              </a:r>
            </a:p>
            <a:p>
              <a:pPr algn="ctr"/>
              <a:r>
                <a:rPr lang="sk-SK" sz="3000" b="1" dirty="0">
                  <a:solidFill>
                    <a:srgbClr val="FFFFFF"/>
                  </a:solidFill>
                  <a:latin typeface="Arial"/>
                  <a:cs typeface="Arial"/>
                </a:rPr>
                <a:t>POD</a:t>
              </a:r>
            </a:p>
            <a:p>
              <a:pPr algn="ctr"/>
              <a:r>
                <a:rPr lang="sk-SK" sz="3000" b="1" dirty="0">
                  <a:solidFill>
                    <a:srgbClr val="FFFFFF"/>
                  </a:solidFill>
                  <a:latin typeface="Arial"/>
                  <a:cs typeface="Arial"/>
                </a:rPr>
                <a:t>STAVBOU</a:t>
              </a:r>
              <a:endParaRPr sz="3000" b="1">
                <a:latin typeface="Arial"/>
                <a:cs typeface="Arial"/>
              </a:endParaRPr>
            </a:p>
          </p:txBody>
        </p:sp>
      </p:grpSp>
      <p:grpSp>
        <p:nvGrpSpPr>
          <p:cNvPr id="63" name="Skupina 62">
            <a:extLst>
              <a:ext uri="{FF2B5EF4-FFF2-40B4-BE49-F238E27FC236}">
                <a16:creationId xmlns:a16="http://schemas.microsoft.com/office/drawing/2014/main" id="{AFE1CAD1-ECFD-AF40-8647-4E8107C4F607}"/>
              </a:ext>
            </a:extLst>
          </p:cNvPr>
          <p:cNvGrpSpPr/>
          <p:nvPr/>
        </p:nvGrpSpPr>
        <p:grpSpPr>
          <a:xfrm>
            <a:off x="10940516" y="1852612"/>
            <a:ext cx="3539389" cy="5589587"/>
            <a:chOff x="10940516" y="1852612"/>
            <a:chExt cx="3539389" cy="5589587"/>
          </a:xfrm>
        </p:grpSpPr>
        <p:sp>
          <p:nvSpPr>
            <p:cNvPr id="64" name="object 23">
              <a:extLst>
                <a:ext uri="{FF2B5EF4-FFF2-40B4-BE49-F238E27FC236}">
                  <a16:creationId xmlns:a16="http://schemas.microsoft.com/office/drawing/2014/main" id="{3DA0F339-303F-4845-819C-35D56255C6D9}"/>
                </a:ext>
              </a:extLst>
            </p:cNvPr>
            <p:cNvSpPr/>
            <p:nvPr/>
          </p:nvSpPr>
          <p:spPr>
            <a:xfrm>
              <a:off x="10940516" y="5012664"/>
              <a:ext cx="3537483" cy="2429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21">
              <a:extLst>
                <a:ext uri="{FF2B5EF4-FFF2-40B4-BE49-F238E27FC236}">
                  <a16:creationId xmlns:a16="http://schemas.microsoft.com/office/drawing/2014/main" id="{75B95C60-880C-1E49-BAB6-AAF691816333}"/>
                </a:ext>
              </a:extLst>
            </p:cNvPr>
            <p:cNvSpPr txBox="1"/>
            <p:nvPr/>
          </p:nvSpPr>
          <p:spPr>
            <a:xfrm>
              <a:off x="10942320" y="1852612"/>
              <a:ext cx="3537585" cy="3160052"/>
            </a:xfrm>
            <a:prstGeom prst="rect">
              <a:avLst/>
            </a:prstGeom>
            <a:solidFill>
              <a:srgbClr val="63A488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</a:pPr>
              <a:endParaRPr sz="3300">
                <a:latin typeface="Times New Roman"/>
                <a:cs typeface="Times New Roman"/>
              </a:endParaRPr>
            </a:p>
          </p:txBody>
        </p:sp>
        <p:sp>
          <p:nvSpPr>
            <p:cNvPr id="66" name="object 4">
              <a:extLst>
                <a:ext uri="{FF2B5EF4-FFF2-40B4-BE49-F238E27FC236}">
                  <a16:creationId xmlns:a16="http://schemas.microsoft.com/office/drawing/2014/main" id="{FAB1F2EC-A6D9-7243-8357-B729B8AD886B}"/>
                </a:ext>
              </a:extLst>
            </p:cNvPr>
            <p:cNvSpPr txBox="1"/>
            <p:nvPr/>
          </p:nvSpPr>
          <p:spPr>
            <a:xfrm>
              <a:off x="10942207" y="2107555"/>
              <a:ext cx="3537584" cy="26930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endParaRPr lang="sk-SK" sz="2500" b="1" dirty="0" smtClean="0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algn="ctr"/>
              <a:endParaRPr lang="sk-SK" sz="2500" b="1" dirty="0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algn="ctr"/>
              <a:r>
                <a:rPr lang="sk-SK" sz="25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POZEMKY</a:t>
              </a:r>
              <a:endParaRPr lang="sk-SK" sz="2500" b="1" dirty="0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algn="ctr"/>
              <a:r>
                <a:rPr lang="sk-SK" sz="2500" b="1" dirty="0">
                  <a:solidFill>
                    <a:srgbClr val="FFFFFF"/>
                  </a:solidFill>
                  <a:latin typeface="Arial"/>
                  <a:cs typeface="Arial"/>
                </a:rPr>
                <a:t>TVORIACE PRÍSTUP</a:t>
              </a:r>
            </a:p>
            <a:p>
              <a:pPr algn="ctr"/>
              <a:r>
                <a:rPr lang="sk-SK" sz="2500" b="1" dirty="0">
                  <a:latin typeface="Arial"/>
                  <a:cs typeface="Arial"/>
                </a:rPr>
                <a:t>K VEREJNEJ</a:t>
              </a:r>
            </a:p>
            <a:p>
              <a:pPr algn="ctr"/>
              <a:r>
                <a:rPr lang="sk-SK" sz="2500" b="1" dirty="0">
                  <a:latin typeface="Arial"/>
                  <a:cs typeface="Arial"/>
                </a:rPr>
                <a:t>KOMUNIKÁCII</a:t>
              </a:r>
            </a:p>
            <a:p>
              <a:pPr algn="ctr"/>
              <a:endParaRPr lang="sk-SK" sz="25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4650" y="0"/>
            <a:ext cx="11595350" cy="7010400"/>
          </a:xfrm>
          <a:custGeom>
            <a:avLst/>
            <a:gdLst/>
            <a:ahLst/>
            <a:cxnLst/>
            <a:rect l="l" t="t" r="r" b="b"/>
            <a:pathLst>
              <a:path w="9601200" h="3429000">
                <a:moveTo>
                  <a:pt x="0" y="3429000"/>
                </a:moveTo>
                <a:lnTo>
                  <a:pt x="9601200" y="3429000"/>
                </a:lnTo>
                <a:lnTo>
                  <a:pt x="96012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19582" y="0"/>
            <a:ext cx="170231" cy="6995160"/>
          </a:xfrm>
          <a:custGeom>
            <a:avLst/>
            <a:gdLst/>
            <a:ahLst/>
            <a:cxnLst/>
            <a:rect l="l" t="t" r="r" b="b"/>
            <a:pathLst>
              <a:path w="165100" h="3429000">
                <a:moveTo>
                  <a:pt x="0" y="3429000"/>
                </a:moveTo>
                <a:lnTo>
                  <a:pt x="165100" y="3429000"/>
                </a:lnTo>
                <a:lnTo>
                  <a:pt x="1651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44650" y="7086600"/>
            <a:ext cx="11595350" cy="1600200"/>
          </a:xfrm>
          <a:custGeom>
            <a:avLst/>
            <a:gdLst/>
            <a:ahLst/>
            <a:cxnLst/>
            <a:rect l="l" t="t" r="r" b="b"/>
            <a:pathLst>
              <a:path w="9601200" h="3149600">
                <a:moveTo>
                  <a:pt x="0" y="3149600"/>
                </a:moveTo>
                <a:lnTo>
                  <a:pt x="9601200" y="3149600"/>
                </a:lnTo>
                <a:lnTo>
                  <a:pt x="9601200" y="0"/>
                </a:lnTo>
                <a:lnTo>
                  <a:pt x="0" y="0"/>
                </a:lnTo>
                <a:lnTo>
                  <a:pt x="0" y="31496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lvl="0"/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Výšku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čerpania úveru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stanovuje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podľa nasledovného vzorca:</a:t>
            </a:r>
          </a:p>
          <a:p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sk-SK" sz="275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=     </a:t>
            </a:r>
            <a:r>
              <a:rPr lang="sk-SK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Súčet všeobecných hodnôt všetkých založených nehnuteľností zo znaleckých posudkov</a:t>
            </a:r>
            <a:endParaRPr lang="sk-SK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sk-SK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</a:t>
            </a:r>
            <a:endParaRPr lang="sk-SK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19582" y="7102975"/>
            <a:ext cx="170231" cy="1584961"/>
          </a:xfrm>
          <a:custGeom>
            <a:avLst/>
            <a:gdLst/>
            <a:ahLst/>
            <a:cxnLst/>
            <a:rect l="l" t="t" r="r" b="b"/>
            <a:pathLst>
              <a:path w="165100" h="3149600">
                <a:moveTo>
                  <a:pt x="0" y="3149600"/>
                </a:moveTo>
                <a:lnTo>
                  <a:pt x="165100" y="3149600"/>
                </a:lnTo>
                <a:lnTo>
                  <a:pt x="165100" y="0"/>
                </a:lnTo>
                <a:lnTo>
                  <a:pt x="0" y="0"/>
                </a:lnTo>
                <a:lnTo>
                  <a:pt x="0" y="31496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44650" y="8785225"/>
            <a:ext cx="11595350" cy="1671052"/>
          </a:xfrm>
          <a:custGeom>
            <a:avLst/>
            <a:gdLst/>
            <a:ahLst/>
            <a:cxnLst/>
            <a:rect l="l" t="t" r="r" b="b"/>
            <a:pathLst>
              <a:path w="9601200" h="2540634">
                <a:moveTo>
                  <a:pt x="0" y="2540012"/>
                </a:moveTo>
                <a:lnTo>
                  <a:pt x="9601200" y="2540012"/>
                </a:lnTo>
                <a:lnTo>
                  <a:pt x="9601200" y="0"/>
                </a:lnTo>
                <a:lnTo>
                  <a:pt x="0" y="0"/>
                </a:lnTo>
                <a:lnTo>
                  <a:pt x="0" y="2540012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lvl="0"/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5250" lvl="0" indent="-95250"/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Platí podmienka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že hodnota všetkých založených </a:t>
            </a:r>
            <a:r>
              <a:rPr lang="sk-SK" sz="27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nehnuteľností </a:t>
            </a:r>
            <a:r>
              <a:rPr lang="sk-SK" sz="275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kryje 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 násobok vyčerpanej časti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úveru</a:t>
            </a:r>
            <a:endParaRPr lang="sk-SK" sz="27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19582" y="8779376"/>
            <a:ext cx="170231" cy="1676901"/>
          </a:xfrm>
          <a:custGeom>
            <a:avLst/>
            <a:gdLst/>
            <a:ahLst/>
            <a:cxnLst/>
            <a:rect l="l" t="t" r="r" b="b"/>
            <a:pathLst>
              <a:path w="165100" h="2540000">
                <a:moveTo>
                  <a:pt x="0" y="2540000"/>
                </a:moveTo>
                <a:lnTo>
                  <a:pt x="165100" y="2540000"/>
                </a:lnTo>
                <a:lnTo>
                  <a:pt x="165100" y="0"/>
                </a:lnTo>
                <a:lnTo>
                  <a:pt x="0" y="0"/>
                </a:lnTo>
                <a:lnTo>
                  <a:pt x="0" y="2540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1800" y="2226953"/>
            <a:ext cx="2511278" cy="13189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232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</a:t>
            </a:r>
            <a:r>
              <a:rPr kumimoji="0" lang="sk-SK" sz="23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STUPNÉ ZAKLADANIE NEHNUTEĹNOSTI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AA6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EBC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3CFC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69066" y="453329"/>
            <a:ext cx="11318534" cy="59375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Zabezpečenie </a:t>
            </a:r>
            <a:r>
              <a:rPr lang="sk-SK" sz="275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rozostavanou stavbou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financovanou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 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úveru:</a:t>
            </a:r>
          </a:p>
          <a:p>
            <a:endParaRPr lang="sk-SK" sz="275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k podaniu žiadosti -  nehnuteľnosť  s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ľubovoľnou všeobecnou hodnotou</a:t>
            </a:r>
          </a:p>
          <a:p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 PO platí, že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všeobecná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hodnota nehnuteľnosti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 podaniu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žiadosti je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30 % celkovej výšky požadovaného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úveru/úverov)</a:t>
            </a:r>
          </a:p>
          <a:p>
            <a:endParaRPr lang="sk-SK" sz="275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výška prvého čerpania úveru bude závisieť od hodnoty  zabezpečenia úveru k podaniu žiadosti</a:t>
            </a:r>
          </a:p>
          <a:p>
            <a:endParaRPr lang="sk-SK" sz="275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splnení zákonom stanovených podmienok pre zápis rozostavanej stavby na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(najneskôr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ďalším požadovaným čerpaním úveru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je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žiadateľ povinný stavbu zapísať na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LV,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doručiť fondu nový znalecký posudok na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rozostavanú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stavbu vrátane pozemku pod stavbou a zriadiť na ňu  záložné právo  v prospech ŠFRB</a:t>
            </a:r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5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OBSTARANIE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NÁJOMNÝCH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BYTOV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TECHNICKEJ</a:t>
            </a:r>
            <a:r>
              <a:rPr kumimoji="0" sz="1300" b="1" i="0" u="none" strike="noStrike" kern="1200" cap="none" spc="-1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VYBAVENOSTI</a:t>
            </a:r>
          </a:p>
        </p:txBody>
      </p:sp>
    </p:spTree>
    <p:extLst>
      <p:ext uri="{BB962C8B-B14F-4D97-AF65-F5344CB8AC3E}">
        <p14:creationId xmlns:p14="http://schemas.microsoft.com/office/powerpoint/2010/main" val="31640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4650" y="0"/>
            <a:ext cx="11595350" cy="4122047"/>
          </a:xfrm>
          <a:custGeom>
            <a:avLst/>
            <a:gdLst/>
            <a:ahLst/>
            <a:cxnLst/>
            <a:rect l="l" t="t" r="r" b="b"/>
            <a:pathLst>
              <a:path w="9601200" h="3429000">
                <a:moveTo>
                  <a:pt x="0" y="3429000"/>
                </a:moveTo>
                <a:lnTo>
                  <a:pt x="9601200" y="3429000"/>
                </a:lnTo>
                <a:lnTo>
                  <a:pt x="96012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12826" y="-5552"/>
            <a:ext cx="163150" cy="4127599"/>
          </a:xfrm>
          <a:custGeom>
            <a:avLst/>
            <a:gdLst/>
            <a:ahLst/>
            <a:cxnLst/>
            <a:rect l="l" t="t" r="r" b="b"/>
            <a:pathLst>
              <a:path w="165100" h="3429000">
                <a:moveTo>
                  <a:pt x="0" y="3429000"/>
                </a:moveTo>
                <a:lnTo>
                  <a:pt x="165100" y="3429000"/>
                </a:lnTo>
                <a:lnTo>
                  <a:pt x="1651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44650" y="4185547"/>
            <a:ext cx="11595350" cy="4120253"/>
          </a:xfrm>
          <a:custGeom>
            <a:avLst/>
            <a:gdLst/>
            <a:ahLst/>
            <a:cxnLst/>
            <a:rect l="l" t="t" r="r" b="b"/>
            <a:pathLst>
              <a:path w="9601200" h="3149600">
                <a:moveTo>
                  <a:pt x="0" y="3149600"/>
                </a:moveTo>
                <a:lnTo>
                  <a:pt x="9601200" y="3149600"/>
                </a:lnTo>
                <a:lnTo>
                  <a:pt x="9601200" y="0"/>
                </a:lnTo>
                <a:lnTo>
                  <a:pt x="0" y="0"/>
                </a:lnTo>
                <a:lnTo>
                  <a:pt x="0" y="31496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269875" indent="-269875"/>
            <a:r>
              <a:rPr kumimoji="0" lang="sk-SK" sz="27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sk-SK" sz="275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9875" indent="-269875"/>
            <a:r>
              <a:rPr lang="sk-SK" sz="275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7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číslo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úverovej zmluvy uzatvorenej medzi bankou predávajúceho a 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predávajúcim</a:t>
            </a:r>
          </a:p>
          <a:p>
            <a:pPr marL="269875" indent="-269875"/>
            <a:endParaRPr lang="sk-SK" sz="27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aktuálny zostatok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úveru</a:t>
            </a:r>
          </a:p>
          <a:p>
            <a:endParaRPr lang="sk-SK" sz="27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číslo splátkového účtu, na ktorý majú byť poukázané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prostriedky</a:t>
            </a:r>
          </a:p>
          <a:p>
            <a:endParaRPr lang="sk-SK" sz="27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číslo vkladu záložného práva banky predávajúceho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7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sk-SK" sz="27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</a:t>
            </a: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19582" y="4175554"/>
            <a:ext cx="156394" cy="4130246"/>
          </a:xfrm>
          <a:custGeom>
            <a:avLst/>
            <a:gdLst/>
            <a:ahLst/>
            <a:cxnLst/>
            <a:rect l="l" t="t" r="r" b="b"/>
            <a:pathLst>
              <a:path w="165100" h="3149600">
                <a:moveTo>
                  <a:pt x="0" y="3149600"/>
                </a:moveTo>
                <a:lnTo>
                  <a:pt x="165100" y="3149600"/>
                </a:lnTo>
                <a:lnTo>
                  <a:pt x="165100" y="0"/>
                </a:lnTo>
                <a:lnTo>
                  <a:pt x="0" y="0"/>
                </a:lnTo>
                <a:lnTo>
                  <a:pt x="0" y="31496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44650" y="8369300"/>
            <a:ext cx="11595350" cy="2086977"/>
          </a:xfrm>
          <a:custGeom>
            <a:avLst/>
            <a:gdLst/>
            <a:ahLst/>
            <a:cxnLst/>
            <a:rect l="l" t="t" r="r" b="b"/>
            <a:pathLst>
              <a:path w="9601200" h="2540634">
                <a:moveTo>
                  <a:pt x="0" y="2540012"/>
                </a:moveTo>
                <a:lnTo>
                  <a:pt x="9601200" y="2540012"/>
                </a:lnTo>
                <a:lnTo>
                  <a:pt x="9601200" y="0"/>
                </a:lnTo>
                <a:lnTo>
                  <a:pt x="0" y="0"/>
                </a:lnTo>
                <a:lnTo>
                  <a:pt x="0" y="2540012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7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69875" indent="-269875"/>
            <a:r>
              <a:rPr lang="sk-SK" sz="27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súhlas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banky s pristúpením ŠFRB ako záložného veriteľa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ďalšieho</a:t>
            </a:r>
          </a:p>
          <a:p>
            <a:pPr marL="269875" indent="-269875"/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 poradí</a:t>
            </a:r>
            <a:endParaRPr lang="sk-SK" dirty="0"/>
          </a:p>
          <a:p>
            <a:pPr marL="269875" indent="-269875"/>
            <a:endParaRPr lang="sk-SK" sz="27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19582" y="8369300"/>
            <a:ext cx="156394" cy="2086977"/>
          </a:xfrm>
          <a:custGeom>
            <a:avLst/>
            <a:gdLst/>
            <a:ahLst/>
            <a:cxnLst/>
            <a:rect l="l" t="t" r="r" b="b"/>
            <a:pathLst>
              <a:path w="165100" h="2540000">
                <a:moveTo>
                  <a:pt x="0" y="2540000"/>
                </a:moveTo>
                <a:lnTo>
                  <a:pt x="165100" y="2540000"/>
                </a:lnTo>
                <a:lnTo>
                  <a:pt x="165100" y="0"/>
                </a:lnTo>
                <a:lnTo>
                  <a:pt x="0" y="0"/>
                </a:lnTo>
                <a:lnTo>
                  <a:pt x="0" y="2540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400" y="2226953"/>
            <a:ext cx="2893060" cy="1829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>
              <a:lnSpc>
                <a:spcPct val="123200"/>
              </a:lnSpc>
              <a:spcBef>
                <a:spcPts val="100"/>
              </a:spcBef>
              <a:defRPr/>
            </a:pPr>
            <a:r>
              <a:rPr lang="sk-SK" sz="2400" b="1" spc="-55" dirty="0" smtClean="0">
                <a:solidFill>
                  <a:srgbClr val="FFFFFF"/>
                </a:solidFill>
                <a:latin typeface="Arial"/>
                <a:cs typeface="Arial"/>
              </a:rPr>
              <a:t>REFINANCOVANIE </a:t>
            </a:r>
            <a:r>
              <a:rPr lang="sk-SK" sz="2400" b="1" spc="-35" dirty="0" smtClean="0">
                <a:solidFill>
                  <a:srgbClr val="FFFFFF"/>
                </a:solidFill>
                <a:latin typeface="Arial"/>
                <a:cs typeface="Arial"/>
              </a:rPr>
              <a:t>KOMERČNÉHO </a:t>
            </a:r>
            <a:r>
              <a:rPr lang="sk-SK" sz="2400" b="1" spc="-10" dirty="0" smtClean="0">
                <a:solidFill>
                  <a:srgbClr val="FFFFFF"/>
                </a:solidFill>
                <a:latin typeface="Arial"/>
                <a:cs typeface="Arial"/>
              </a:rPr>
              <a:t>ÚVER</a:t>
            </a:r>
            <a:r>
              <a:rPr lang="sk-SK" sz="2400" b="1" spc="80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</a:p>
          <a:p>
            <a:pPr marL="12700" marR="5080" lvl="0">
              <a:lnSpc>
                <a:spcPct val="123200"/>
              </a:lnSpc>
              <a:spcBef>
                <a:spcPts val="100"/>
              </a:spcBef>
              <a:defRPr/>
            </a:pPr>
            <a:r>
              <a:rPr lang="sk-SK" sz="2400" b="1" spc="-20" dirty="0" smtClean="0">
                <a:solidFill>
                  <a:srgbClr val="FFFFFF"/>
                </a:solidFill>
                <a:latin typeface="Arial"/>
                <a:cs typeface="Arial"/>
              </a:rPr>
              <a:t>ZHOTOVITEĽA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AA6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EBC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3CFC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69066" y="453329"/>
            <a:ext cx="11318534" cy="3551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>
              <a:lnSpc>
                <a:spcPct val="123200"/>
              </a:lnSpc>
              <a:spcBef>
                <a:spcPts val="100"/>
              </a:spcBef>
              <a:defRPr/>
            </a:pPr>
            <a:r>
              <a:rPr lang="sk-SK" sz="2800" b="1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REFINANCOVANIE </a:t>
            </a:r>
            <a:r>
              <a:rPr lang="sk-SK" sz="2800" b="1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KOMERČNÉHO </a:t>
            </a:r>
            <a:r>
              <a:rPr lang="sk-SK" sz="28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ÚVER</a:t>
            </a:r>
            <a:r>
              <a:rPr lang="sk-SK" sz="2800" b="1" spc="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U </a:t>
            </a:r>
            <a:r>
              <a:rPr lang="sk-SK" sz="2800" b="1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ZHOTOVITEĽA </a:t>
            </a:r>
            <a:endParaRPr kumimoji="0" lang="sk-SK" sz="275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75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sk-SK" sz="27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sk-SK" sz="275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Potvrdenie z banky predávajúceho musí obsahovať</a:t>
            </a:r>
            <a:r>
              <a:rPr lang="sk-SK" sz="27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sk-SK" sz="2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indent="-179388"/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písomný prísľub banky predávajúceho podať na katastrálny odbor okresného úradu žiadosť  o výmaz </a:t>
            </a:r>
            <a:r>
              <a:rPr lang="sk-SK" sz="2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záložného </a:t>
            </a:r>
            <a:r>
              <a:rPr lang="sk-SK" sz="275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5 dní </a:t>
            </a:r>
            <a:r>
              <a:rPr lang="sk-SK" sz="2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pripísania finančných prostriedkov v požadovanej výške </a:t>
            </a:r>
          </a:p>
          <a:p>
            <a:endParaRPr lang="sk-SK" sz="2800" dirty="0"/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5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OBSTARANIE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NÁJOMNÝCH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BYTOV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TECHNICKEJ</a:t>
            </a:r>
            <a:r>
              <a:rPr kumimoji="0" sz="1300" b="1" i="0" u="none" strike="noStrike" kern="1200" cap="none" spc="-1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VYBAVENOSTI</a:t>
            </a:r>
          </a:p>
        </p:txBody>
      </p:sp>
    </p:spTree>
    <p:extLst>
      <p:ext uri="{BB962C8B-B14F-4D97-AF65-F5344CB8AC3E}">
        <p14:creationId xmlns:p14="http://schemas.microsoft.com/office/powerpoint/2010/main" val="26208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0076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31800" y="2250448"/>
            <a:ext cx="1687195" cy="175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TERMÍNY  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PODANIA  </a:t>
            </a:r>
            <a:r>
              <a:rPr sz="2500" b="1" spc="10" dirty="0">
                <a:solidFill>
                  <a:srgbClr val="FFFFFF"/>
                </a:solidFill>
                <a:latin typeface="Arial"/>
                <a:cs typeface="Arial"/>
              </a:rPr>
              <a:t>ŽI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50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500" b="1" spc="-5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0516" y="44989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0076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97BA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0C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C5D7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5434" y="0"/>
            <a:ext cx="12194565" cy="10604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35429" y="5969"/>
            <a:ext cx="12204571" cy="10604500"/>
          </a:xfrm>
          <a:custGeom>
            <a:avLst/>
            <a:gdLst/>
            <a:ahLst/>
            <a:cxnLst/>
            <a:rect l="l" t="t" r="r" b="b"/>
            <a:pathLst>
              <a:path w="12195175" h="10604500">
                <a:moveTo>
                  <a:pt x="0" y="10604500"/>
                </a:moveTo>
                <a:lnTo>
                  <a:pt x="12194565" y="10604500"/>
                </a:lnTo>
                <a:lnTo>
                  <a:pt x="12194565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007670">
              <a:alpha val="86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CA630326-6464-D540-A48C-75F37B42E18A}"/>
              </a:ext>
            </a:extLst>
          </p:cNvPr>
          <p:cNvGrpSpPr/>
          <p:nvPr/>
        </p:nvGrpSpPr>
        <p:grpSpPr>
          <a:xfrm>
            <a:off x="3838504" y="1013952"/>
            <a:ext cx="883285" cy="765752"/>
            <a:chOff x="4567280" y="1701793"/>
            <a:chExt cx="883285" cy="765752"/>
          </a:xfrm>
        </p:grpSpPr>
        <p:sp>
          <p:nvSpPr>
            <p:cNvPr id="18" name="object 18"/>
            <p:cNvSpPr/>
            <p:nvPr/>
          </p:nvSpPr>
          <p:spPr>
            <a:xfrm>
              <a:off x="4567280" y="1770950"/>
              <a:ext cx="883285" cy="696595"/>
            </a:xfrm>
            <a:custGeom>
              <a:avLst/>
              <a:gdLst/>
              <a:ahLst/>
              <a:cxnLst/>
              <a:rect l="l" t="t" r="r" b="b"/>
              <a:pathLst>
                <a:path w="883285" h="696594">
                  <a:moveTo>
                    <a:pt x="844867" y="0"/>
                  </a:moveTo>
                  <a:lnTo>
                    <a:pt x="38417" y="0"/>
                  </a:lnTo>
                  <a:lnTo>
                    <a:pt x="23477" y="3021"/>
                  </a:lnTo>
                  <a:lnTo>
                    <a:pt x="11264" y="11258"/>
                  </a:lnTo>
                  <a:lnTo>
                    <a:pt x="3023" y="23467"/>
                  </a:lnTo>
                  <a:lnTo>
                    <a:pt x="0" y="38404"/>
                  </a:lnTo>
                  <a:lnTo>
                    <a:pt x="0" y="657999"/>
                  </a:lnTo>
                  <a:lnTo>
                    <a:pt x="3023" y="672937"/>
                  </a:lnTo>
                  <a:lnTo>
                    <a:pt x="11264" y="685145"/>
                  </a:lnTo>
                  <a:lnTo>
                    <a:pt x="23477" y="693382"/>
                  </a:lnTo>
                  <a:lnTo>
                    <a:pt x="38417" y="696404"/>
                  </a:lnTo>
                  <a:lnTo>
                    <a:pt x="844867" y="696404"/>
                  </a:lnTo>
                  <a:lnTo>
                    <a:pt x="859799" y="693382"/>
                  </a:lnTo>
                  <a:lnTo>
                    <a:pt x="872008" y="685145"/>
                  </a:lnTo>
                  <a:lnTo>
                    <a:pt x="880248" y="672937"/>
                  </a:lnTo>
                  <a:lnTo>
                    <a:pt x="883272" y="657999"/>
                  </a:lnTo>
                  <a:lnTo>
                    <a:pt x="38417" y="657999"/>
                  </a:lnTo>
                  <a:lnTo>
                    <a:pt x="38417" y="38404"/>
                  </a:lnTo>
                  <a:lnTo>
                    <a:pt x="883272" y="38404"/>
                  </a:lnTo>
                  <a:lnTo>
                    <a:pt x="880248" y="23467"/>
                  </a:lnTo>
                  <a:lnTo>
                    <a:pt x="872008" y="11258"/>
                  </a:lnTo>
                  <a:lnTo>
                    <a:pt x="859799" y="3021"/>
                  </a:lnTo>
                  <a:lnTo>
                    <a:pt x="844867" y="0"/>
                  </a:lnTo>
                  <a:close/>
                </a:path>
                <a:path w="883285" h="696594">
                  <a:moveTo>
                    <a:pt x="883272" y="38404"/>
                  </a:moveTo>
                  <a:lnTo>
                    <a:pt x="844867" y="38404"/>
                  </a:lnTo>
                  <a:lnTo>
                    <a:pt x="844892" y="657999"/>
                  </a:lnTo>
                  <a:lnTo>
                    <a:pt x="883272" y="657999"/>
                  </a:lnTo>
                  <a:lnTo>
                    <a:pt x="883272" y="384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583032" y="1951441"/>
              <a:ext cx="864235" cy="0"/>
            </a:xfrm>
            <a:custGeom>
              <a:avLst/>
              <a:gdLst/>
              <a:ahLst/>
              <a:cxnLst/>
              <a:rect l="l" t="t" r="r" b="b"/>
              <a:pathLst>
                <a:path w="864235">
                  <a:moveTo>
                    <a:pt x="0" y="0"/>
                  </a:moveTo>
                  <a:lnTo>
                    <a:pt x="864146" y="0"/>
                  </a:lnTo>
                </a:path>
              </a:pathLst>
            </a:custGeom>
            <a:ln w="384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17460" y="1701793"/>
              <a:ext cx="38735" cy="173355"/>
            </a:xfrm>
            <a:custGeom>
              <a:avLst/>
              <a:gdLst/>
              <a:ahLst/>
              <a:cxnLst/>
              <a:rect l="l" t="t" r="r" b="b"/>
              <a:pathLst>
                <a:path w="38735" h="173355">
                  <a:moveTo>
                    <a:pt x="19202" y="0"/>
                  </a:moveTo>
                  <a:lnTo>
                    <a:pt x="11722" y="1511"/>
                  </a:lnTo>
                  <a:lnTo>
                    <a:pt x="5619" y="5630"/>
                  </a:lnTo>
                  <a:lnTo>
                    <a:pt x="1507" y="11738"/>
                  </a:lnTo>
                  <a:lnTo>
                    <a:pt x="0" y="19215"/>
                  </a:lnTo>
                  <a:lnTo>
                    <a:pt x="0" y="153631"/>
                  </a:lnTo>
                  <a:lnTo>
                    <a:pt x="1507" y="161106"/>
                  </a:lnTo>
                  <a:lnTo>
                    <a:pt x="5619" y="167209"/>
                  </a:lnTo>
                  <a:lnTo>
                    <a:pt x="11722" y="171325"/>
                  </a:lnTo>
                  <a:lnTo>
                    <a:pt x="19202" y="172834"/>
                  </a:lnTo>
                  <a:lnTo>
                    <a:pt x="26681" y="171325"/>
                  </a:lnTo>
                  <a:lnTo>
                    <a:pt x="32785" y="167209"/>
                  </a:lnTo>
                  <a:lnTo>
                    <a:pt x="36897" y="161106"/>
                  </a:lnTo>
                  <a:lnTo>
                    <a:pt x="38404" y="153631"/>
                  </a:lnTo>
                  <a:lnTo>
                    <a:pt x="38404" y="19215"/>
                  </a:lnTo>
                  <a:lnTo>
                    <a:pt x="36897" y="11738"/>
                  </a:lnTo>
                  <a:lnTo>
                    <a:pt x="32785" y="5630"/>
                  </a:lnTo>
                  <a:lnTo>
                    <a:pt x="26681" y="1511"/>
                  </a:lnTo>
                  <a:lnTo>
                    <a:pt x="192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74350" y="1701793"/>
              <a:ext cx="38735" cy="173355"/>
            </a:xfrm>
            <a:custGeom>
              <a:avLst/>
              <a:gdLst/>
              <a:ahLst/>
              <a:cxnLst/>
              <a:rect l="l" t="t" r="r" b="b"/>
              <a:pathLst>
                <a:path w="38735" h="173355">
                  <a:moveTo>
                    <a:pt x="19202" y="0"/>
                  </a:moveTo>
                  <a:lnTo>
                    <a:pt x="11722" y="1511"/>
                  </a:lnTo>
                  <a:lnTo>
                    <a:pt x="5619" y="5630"/>
                  </a:lnTo>
                  <a:lnTo>
                    <a:pt x="1507" y="11738"/>
                  </a:lnTo>
                  <a:lnTo>
                    <a:pt x="0" y="19215"/>
                  </a:lnTo>
                  <a:lnTo>
                    <a:pt x="0" y="153631"/>
                  </a:lnTo>
                  <a:lnTo>
                    <a:pt x="1507" y="161106"/>
                  </a:lnTo>
                  <a:lnTo>
                    <a:pt x="5619" y="167209"/>
                  </a:lnTo>
                  <a:lnTo>
                    <a:pt x="11722" y="171325"/>
                  </a:lnTo>
                  <a:lnTo>
                    <a:pt x="19202" y="172834"/>
                  </a:lnTo>
                  <a:lnTo>
                    <a:pt x="26681" y="171325"/>
                  </a:lnTo>
                  <a:lnTo>
                    <a:pt x="32785" y="167209"/>
                  </a:lnTo>
                  <a:lnTo>
                    <a:pt x="36897" y="161106"/>
                  </a:lnTo>
                  <a:lnTo>
                    <a:pt x="38404" y="153631"/>
                  </a:lnTo>
                  <a:lnTo>
                    <a:pt x="38404" y="19215"/>
                  </a:lnTo>
                  <a:lnTo>
                    <a:pt x="36897" y="11738"/>
                  </a:lnTo>
                  <a:lnTo>
                    <a:pt x="32785" y="5630"/>
                  </a:lnTo>
                  <a:lnTo>
                    <a:pt x="26681" y="1511"/>
                  </a:lnTo>
                  <a:lnTo>
                    <a:pt x="192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90433" y="2047244"/>
              <a:ext cx="131216" cy="131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856854" y="2047244"/>
              <a:ext cx="131229" cy="1312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023281" y="2047244"/>
              <a:ext cx="131216" cy="131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89715" y="2047244"/>
              <a:ext cx="131216" cy="131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90433" y="2220074"/>
              <a:ext cx="131216" cy="1312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56854" y="2220074"/>
              <a:ext cx="131229" cy="13122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023281" y="2220074"/>
              <a:ext cx="131216" cy="1312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189715" y="2220074"/>
              <a:ext cx="131216" cy="1312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5575300" y="990600"/>
            <a:ext cx="48856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 smtClean="0">
                <a:latin typeface="Arial"/>
                <a:cs typeface="Arial"/>
              </a:rPr>
              <a:t>TERMÍ</a:t>
            </a:r>
            <a:r>
              <a:rPr lang="sk-SK" sz="2800" spc="-10" dirty="0">
                <a:latin typeface="Arial"/>
                <a:cs typeface="Arial"/>
              </a:rPr>
              <a:t>N</a:t>
            </a:r>
            <a:r>
              <a:rPr sz="2800" spc="-10" dirty="0" smtClean="0">
                <a:latin typeface="Arial"/>
                <a:cs typeface="Arial"/>
              </a:rPr>
              <a:t> </a:t>
            </a:r>
            <a:r>
              <a:rPr sz="2800" spc="-30" dirty="0">
                <a:latin typeface="Arial"/>
                <a:cs typeface="Arial"/>
              </a:rPr>
              <a:t>PODANIA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ŽIADOSTI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75300" y="1482151"/>
            <a:ext cx="7065645" cy="1756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30705" algn="l"/>
              </a:tabLst>
            </a:pP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15. </a:t>
            </a:r>
            <a:r>
              <a:rPr sz="2200" spc="-70" dirty="0">
                <a:solidFill>
                  <a:srgbClr val="FFFFFF"/>
                </a:solidFill>
                <a:latin typeface="Arial"/>
                <a:cs typeface="Arial"/>
              </a:rPr>
              <a:t>1.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lang="sk-SK" sz="2200" spc="125" dirty="0">
                <a:solidFill>
                  <a:srgbClr val="FFFFFF"/>
                </a:solidFill>
                <a:latin typeface="Arial"/>
                <a:cs typeface="Arial"/>
              </a:rPr>
              <a:t> 31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sk-SK" sz="22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.	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PRÍSLUŠNÉHO 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KALENDÁRNEHO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ROKA</a:t>
            </a:r>
            <a:endParaRPr lang="sk-SK" sz="2200" spc="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5"/>
              </a:spcBef>
              <a:buFontTx/>
              <a:buChar char="-"/>
              <a:tabLst>
                <a:tab pos="1830705" algn="l"/>
              </a:tabLst>
            </a:pPr>
            <a:r>
              <a:rPr lang="sk-SK" sz="2200" spc="10" dirty="0">
                <a:solidFill>
                  <a:srgbClr val="FFFFFF"/>
                </a:solidFill>
                <a:latin typeface="Arial"/>
                <a:cs typeface="Arial"/>
              </a:rPr>
              <a:t>žiadosti spolufinancované s dotáciou</a:t>
            </a:r>
          </a:p>
          <a:p>
            <a:pPr marL="355600" indent="-342900">
              <a:lnSpc>
                <a:spcPct val="100000"/>
              </a:lnSpc>
              <a:spcBef>
                <a:spcPts val="95"/>
              </a:spcBef>
              <a:buFontTx/>
              <a:buChar char="-"/>
              <a:tabLst>
                <a:tab pos="1830705" algn="l"/>
              </a:tabLst>
            </a:pPr>
            <a:endParaRPr lang="sk-SK" sz="2200" spc="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30705" algn="l"/>
              </a:tabLst>
            </a:pPr>
            <a:r>
              <a:rPr lang="sk-SK" sz="2200" spc="-55" dirty="0">
                <a:solidFill>
                  <a:srgbClr val="FFFFFF"/>
                </a:solidFill>
                <a:latin typeface="Arial"/>
                <a:cs typeface="Arial"/>
              </a:rPr>
              <a:t>15. </a:t>
            </a:r>
            <a:r>
              <a:rPr lang="sk-SK" sz="2200" spc="-70" dirty="0">
                <a:solidFill>
                  <a:srgbClr val="FFFFFF"/>
                </a:solidFill>
                <a:latin typeface="Arial"/>
                <a:cs typeface="Arial"/>
              </a:rPr>
              <a:t>1. </a:t>
            </a:r>
            <a:r>
              <a:rPr lang="sk-SK" sz="2200" spc="-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lang="sk-SK" sz="2200" spc="125" dirty="0">
                <a:solidFill>
                  <a:srgbClr val="FFFFFF"/>
                </a:solidFill>
                <a:latin typeface="Arial"/>
                <a:cs typeface="Arial"/>
              </a:rPr>
              <a:t> 31</a:t>
            </a:r>
            <a:r>
              <a:rPr lang="sk-SK" sz="2200" spc="-2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sk-SK" sz="2200" dirty="0">
                <a:solidFill>
                  <a:srgbClr val="FFFFFF"/>
                </a:solidFill>
                <a:latin typeface="Arial"/>
                <a:cs typeface="Arial"/>
              </a:rPr>
              <a:t> 8</a:t>
            </a:r>
            <a:r>
              <a:rPr lang="sk-SK" sz="2200" spc="-15" dirty="0">
                <a:solidFill>
                  <a:srgbClr val="FFFFFF"/>
                </a:solidFill>
                <a:latin typeface="Arial"/>
                <a:cs typeface="Arial"/>
              </a:rPr>
              <a:t>.	</a:t>
            </a:r>
            <a:r>
              <a:rPr lang="sk-SK" sz="2200" spc="-30" dirty="0">
                <a:solidFill>
                  <a:srgbClr val="FFFFFF"/>
                </a:solidFill>
                <a:latin typeface="Arial"/>
                <a:cs typeface="Arial"/>
              </a:rPr>
              <a:t>PRÍSLUŠNÉHO </a:t>
            </a:r>
            <a:r>
              <a:rPr lang="sk-SK" sz="2200" spc="-15" dirty="0">
                <a:solidFill>
                  <a:srgbClr val="FFFFFF"/>
                </a:solidFill>
                <a:latin typeface="Arial"/>
                <a:cs typeface="Arial"/>
              </a:rPr>
              <a:t>KALENDÁRNEHO</a:t>
            </a:r>
            <a:r>
              <a:rPr lang="sk-SK"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sk-SK" sz="2200" spc="10" dirty="0">
                <a:solidFill>
                  <a:srgbClr val="FFFFFF"/>
                </a:solidFill>
                <a:latin typeface="Arial"/>
                <a:cs typeface="Arial"/>
              </a:rPr>
              <a:t>ROKA</a:t>
            </a:r>
          </a:p>
          <a:p>
            <a:pPr marL="355600" indent="-342900">
              <a:lnSpc>
                <a:spcPct val="100000"/>
              </a:lnSpc>
              <a:spcBef>
                <a:spcPts val="95"/>
              </a:spcBef>
              <a:buFontTx/>
              <a:buChar char="-"/>
              <a:tabLst>
                <a:tab pos="1830705" algn="l"/>
              </a:tabLst>
            </a:pPr>
            <a:r>
              <a:rPr lang="sk-SK" sz="2200" spc="10" dirty="0">
                <a:solidFill>
                  <a:srgbClr val="FFFFFF"/>
                </a:solidFill>
                <a:latin typeface="Arial"/>
                <a:cs typeface="Arial"/>
              </a:rPr>
              <a:t>žiadosti bez požiadavky na dotáciu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75300" y="4267200"/>
            <a:ext cx="7607300" cy="91948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MIESTO PODANIA</a:t>
            </a:r>
            <a:r>
              <a:rPr sz="2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ŽIADOSTI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OKRESNÝ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ÚRAD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V 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SÍDLE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KRAJA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PODĽA 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MIESTA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85" dirty="0">
                <a:solidFill>
                  <a:srgbClr val="FFFFFF"/>
                </a:solidFill>
                <a:latin typeface="Arial"/>
                <a:cs typeface="Arial"/>
              </a:rPr>
              <a:t>STAVBY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534400" y="7286254"/>
            <a:ext cx="3453765" cy="336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2740"/>
              </a:lnSpc>
              <a:spcBef>
                <a:spcPts val="100"/>
              </a:spcBef>
            </a:pPr>
            <a:endParaRPr sz="2200" dirty="0">
              <a:solidFill>
                <a:schemeClr val="accent3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792424" y="3832590"/>
            <a:ext cx="9340215" cy="0"/>
          </a:xfrm>
          <a:custGeom>
            <a:avLst/>
            <a:gdLst/>
            <a:ahLst/>
            <a:cxnLst/>
            <a:rect l="l" t="t" r="r" b="b"/>
            <a:pathLst>
              <a:path w="9340215">
                <a:moveTo>
                  <a:pt x="0" y="0"/>
                </a:moveTo>
                <a:lnTo>
                  <a:pt x="9339783" y="0"/>
                </a:lnTo>
              </a:path>
            </a:pathLst>
          </a:custGeom>
          <a:ln w="139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BD7F3C9C-DB1B-964B-A481-D483FD5435FE}"/>
              </a:ext>
            </a:extLst>
          </p:cNvPr>
          <p:cNvGrpSpPr/>
          <p:nvPr/>
        </p:nvGrpSpPr>
        <p:grpSpPr>
          <a:xfrm>
            <a:off x="3857620" y="4438949"/>
            <a:ext cx="773430" cy="965835"/>
            <a:chOff x="4586396" y="5274132"/>
            <a:chExt cx="773430" cy="965835"/>
          </a:xfrm>
        </p:grpSpPr>
        <p:sp>
          <p:nvSpPr>
            <p:cNvPr id="36" name="object 36"/>
            <p:cNvSpPr/>
            <p:nvPr/>
          </p:nvSpPr>
          <p:spPr>
            <a:xfrm>
              <a:off x="4586396" y="5274132"/>
              <a:ext cx="773430" cy="965835"/>
            </a:xfrm>
            <a:custGeom>
              <a:avLst/>
              <a:gdLst/>
              <a:ahLst/>
              <a:cxnLst/>
              <a:rect l="l" t="t" r="r" b="b"/>
              <a:pathLst>
                <a:path w="773429" h="965835">
                  <a:moveTo>
                    <a:pt x="386422" y="0"/>
                  </a:moveTo>
                  <a:lnTo>
                    <a:pt x="338019" y="3016"/>
                  </a:lnTo>
                  <a:lnTo>
                    <a:pt x="291390" y="11822"/>
                  </a:lnTo>
                  <a:lnTo>
                    <a:pt x="246901" y="26053"/>
                  </a:lnTo>
                  <a:lnTo>
                    <a:pt x="204917" y="45343"/>
                  </a:lnTo>
                  <a:lnTo>
                    <a:pt x="165803" y="69329"/>
                  </a:lnTo>
                  <a:lnTo>
                    <a:pt x="129923" y="97643"/>
                  </a:lnTo>
                  <a:lnTo>
                    <a:pt x="97643" y="129923"/>
                  </a:lnTo>
                  <a:lnTo>
                    <a:pt x="69329" y="165803"/>
                  </a:lnTo>
                  <a:lnTo>
                    <a:pt x="45343" y="204917"/>
                  </a:lnTo>
                  <a:lnTo>
                    <a:pt x="26053" y="246901"/>
                  </a:lnTo>
                  <a:lnTo>
                    <a:pt x="11822" y="291390"/>
                  </a:lnTo>
                  <a:lnTo>
                    <a:pt x="3016" y="338019"/>
                  </a:lnTo>
                  <a:lnTo>
                    <a:pt x="0" y="386422"/>
                  </a:lnTo>
                  <a:lnTo>
                    <a:pt x="2575" y="423694"/>
                  </a:lnTo>
                  <a:lnTo>
                    <a:pt x="10159" y="464446"/>
                  </a:lnTo>
                  <a:lnTo>
                    <a:pt x="22539" y="508158"/>
                  </a:lnTo>
                  <a:lnTo>
                    <a:pt x="39504" y="554307"/>
                  </a:lnTo>
                  <a:lnTo>
                    <a:pt x="60842" y="602372"/>
                  </a:lnTo>
                  <a:lnTo>
                    <a:pt x="86341" y="651831"/>
                  </a:lnTo>
                  <a:lnTo>
                    <a:pt x="115787" y="702162"/>
                  </a:lnTo>
                  <a:lnTo>
                    <a:pt x="148971" y="752843"/>
                  </a:lnTo>
                  <a:lnTo>
                    <a:pt x="180936" y="796956"/>
                  </a:lnTo>
                  <a:lnTo>
                    <a:pt x="215343" y="839888"/>
                  </a:lnTo>
                  <a:lnTo>
                    <a:pt x="251118" y="879597"/>
                  </a:lnTo>
                  <a:lnTo>
                    <a:pt x="287186" y="914038"/>
                  </a:lnTo>
                  <a:lnTo>
                    <a:pt x="322476" y="941170"/>
                  </a:lnTo>
                  <a:lnTo>
                    <a:pt x="386422" y="965326"/>
                  </a:lnTo>
                  <a:lnTo>
                    <a:pt x="414679" y="958707"/>
                  </a:lnTo>
                  <a:lnTo>
                    <a:pt x="446739" y="940372"/>
                  </a:lnTo>
                  <a:lnTo>
                    <a:pt x="470483" y="921296"/>
                  </a:lnTo>
                  <a:lnTo>
                    <a:pt x="386422" y="921296"/>
                  </a:lnTo>
                  <a:lnTo>
                    <a:pt x="367035" y="916388"/>
                  </a:lnTo>
                  <a:lnTo>
                    <a:pt x="315071" y="880140"/>
                  </a:lnTo>
                  <a:lnTo>
                    <a:pt x="284467" y="850813"/>
                  </a:lnTo>
                  <a:lnTo>
                    <a:pt x="252097" y="815357"/>
                  </a:lnTo>
                  <a:lnTo>
                    <a:pt x="218946" y="774778"/>
                  </a:lnTo>
                  <a:lnTo>
                    <a:pt x="186002" y="730083"/>
                  </a:lnTo>
                  <a:lnTo>
                    <a:pt x="154251" y="682276"/>
                  </a:lnTo>
                  <a:lnTo>
                    <a:pt x="124678" y="632364"/>
                  </a:lnTo>
                  <a:lnTo>
                    <a:pt x="98270" y="581352"/>
                  </a:lnTo>
                  <a:lnTo>
                    <a:pt x="76014" y="530246"/>
                  </a:lnTo>
                  <a:lnTo>
                    <a:pt x="58896" y="480052"/>
                  </a:lnTo>
                  <a:lnTo>
                    <a:pt x="47902" y="431776"/>
                  </a:lnTo>
                  <a:lnTo>
                    <a:pt x="44018" y="386422"/>
                  </a:lnTo>
                  <a:lnTo>
                    <a:pt x="47149" y="340025"/>
                  </a:lnTo>
                  <a:lnTo>
                    <a:pt x="56270" y="295505"/>
                  </a:lnTo>
                  <a:lnTo>
                    <a:pt x="70969" y="253274"/>
                  </a:lnTo>
                  <a:lnTo>
                    <a:pt x="90834" y="213744"/>
                  </a:lnTo>
                  <a:lnTo>
                    <a:pt x="115455" y="177324"/>
                  </a:lnTo>
                  <a:lnTo>
                    <a:pt x="144421" y="144427"/>
                  </a:lnTo>
                  <a:lnTo>
                    <a:pt x="177320" y="115463"/>
                  </a:lnTo>
                  <a:lnTo>
                    <a:pt x="213741" y="90844"/>
                  </a:lnTo>
                  <a:lnTo>
                    <a:pt x="253272" y="70979"/>
                  </a:lnTo>
                  <a:lnTo>
                    <a:pt x="295504" y="56282"/>
                  </a:lnTo>
                  <a:lnTo>
                    <a:pt x="340025" y="47162"/>
                  </a:lnTo>
                  <a:lnTo>
                    <a:pt x="386422" y="44030"/>
                  </a:lnTo>
                  <a:lnTo>
                    <a:pt x="565070" y="44030"/>
                  </a:lnTo>
                  <a:lnTo>
                    <a:pt x="525944" y="26053"/>
                  </a:lnTo>
                  <a:lnTo>
                    <a:pt x="481455" y="11822"/>
                  </a:lnTo>
                  <a:lnTo>
                    <a:pt x="434826" y="3016"/>
                  </a:lnTo>
                  <a:lnTo>
                    <a:pt x="386422" y="0"/>
                  </a:lnTo>
                  <a:close/>
                </a:path>
                <a:path w="773429" h="965835">
                  <a:moveTo>
                    <a:pt x="565070" y="44030"/>
                  </a:moveTo>
                  <a:lnTo>
                    <a:pt x="386422" y="44030"/>
                  </a:lnTo>
                  <a:lnTo>
                    <a:pt x="432820" y="47162"/>
                  </a:lnTo>
                  <a:lnTo>
                    <a:pt x="477340" y="56282"/>
                  </a:lnTo>
                  <a:lnTo>
                    <a:pt x="519570" y="70979"/>
                  </a:lnTo>
                  <a:lnTo>
                    <a:pt x="559101" y="90844"/>
                  </a:lnTo>
                  <a:lnTo>
                    <a:pt x="595520" y="115463"/>
                  </a:lnTo>
                  <a:lnTo>
                    <a:pt x="628418" y="144427"/>
                  </a:lnTo>
                  <a:lnTo>
                    <a:pt x="657382" y="177324"/>
                  </a:lnTo>
                  <a:lnTo>
                    <a:pt x="682001" y="213744"/>
                  </a:lnTo>
                  <a:lnTo>
                    <a:pt x="701865" y="253274"/>
                  </a:lnTo>
                  <a:lnTo>
                    <a:pt x="716563" y="295505"/>
                  </a:lnTo>
                  <a:lnTo>
                    <a:pt x="725683" y="340025"/>
                  </a:lnTo>
                  <a:lnTo>
                    <a:pt x="728814" y="386422"/>
                  </a:lnTo>
                  <a:lnTo>
                    <a:pt x="724692" y="432114"/>
                  </a:lnTo>
                  <a:lnTo>
                    <a:pt x="713055" y="480628"/>
                  </a:lnTo>
                  <a:lnTo>
                    <a:pt x="695001" y="530972"/>
                  </a:lnTo>
                  <a:lnTo>
                    <a:pt x="671625" y="582152"/>
                  </a:lnTo>
                  <a:lnTo>
                    <a:pt x="644025" y="633174"/>
                  </a:lnTo>
                  <a:lnTo>
                    <a:pt x="613296" y="683044"/>
                  </a:lnTo>
                  <a:lnTo>
                    <a:pt x="580536" y="730769"/>
                  </a:lnTo>
                  <a:lnTo>
                    <a:pt x="546840" y="775354"/>
                  </a:lnTo>
                  <a:lnTo>
                    <a:pt x="513305" y="815807"/>
                  </a:lnTo>
                  <a:lnTo>
                    <a:pt x="481027" y="851133"/>
                  </a:lnTo>
                  <a:lnTo>
                    <a:pt x="451104" y="880338"/>
                  </a:lnTo>
                  <a:lnTo>
                    <a:pt x="402705" y="916414"/>
                  </a:lnTo>
                  <a:lnTo>
                    <a:pt x="386422" y="921296"/>
                  </a:lnTo>
                  <a:lnTo>
                    <a:pt x="470483" y="921296"/>
                  </a:lnTo>
                  <a:lnTo>
                    <a:pt x="517033" y="877710"/>
                  </a:lnTo>
                  <a:lnTo>
                    <a:pt x="552652" y="837957"/>
                  </a:lnTo>
                  <a:lnTo>
                    <a:pt x="586839" y="795640"/>
                  </a:lnTo>
                  <a:lnTo>
                    <a:pt x="618286" y="753046"/>
                  </a:lnTo>
                  <a:lnTo>
                    <a:pt x="662035" y="686740"/>
                  </a:lnTo>
                  <a:lnTo>
                    <a:pt x="687605" y="643271"/>
                  </a:lnTo>
                  <a:lnTo>
                    <a:pt x="712987" y="595047"/>
                  </a:lnTo>
                  <a:lnTo>
                    <a:pt x="736191" y="543658"/>
                  </a:lnTo>
                  <a:lnTo>
                    <a:pt x="755228" y="490697"/>
                  </a:lnTo>
                  <a:lnTo>
                    <a:pt x="768110" y="437755"/>
                  </a:lnTo>
                  <a:lnTo>
                    <a:pt x="772845" y="386422"/>
                  </a:lnTo>
                  <a:lnTo>
                    <a:pt x="769829" y="338019"/>
                  </a:lnTo>
                  <a:lnTo>
                    <a:pt x="761023" y="291390"/>
                  </a:lnTo>
                  <a:lnTo>
                    <a:pt x="746792" y="246901"/>
                  </a:lnTo>
                  <a:lnTo>
                    <a:pt x="727501" y="204917"/>
                  </a:lnTo>
                  <a:lnTo>
                    <a:pt x="703516" y="165803"/>
                  </a:lnTo>
                  <a:lnTo>
                    <a:pt x="675201" y="129923"/>
                  </a:lnTo>
                  <a:lnTo>
                    <a:pt x="642922" y="97643"/>
                  </a:lnTo>
                  <a:lnTo>
                    <a:pt x="607042" y="69329"/>
                  </a:lnTo>
                  <a:lnTo>
                    <a:pt x="567928" y="45343"/>
                  </a:lnTo>
                  <a:lnTo>
                    <a:pt x="565070" y="44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833094" y="5545853"/>
              <a:ext cx="280035" cy="280035"/>
            </a:xfrm>
            <a:custGeom>
              <a:avLst/>
              <a:gdLst/>
              <a:ahLst/>
              <a:cxnLst/>
              <a:rect l="l" t="t" r="r" b="b"/>
              <a:pathLst>
                <a:path w="280035" h="280035">
                  <a:moveTo>
                    <a:pt x="139725" y="0"/>
                  </a:moveTo>
                  <a:lnTo>
                    <a:pt x="95606" y="7135"/>
                  </a:lnTo>
                  <a:lnTo>
                    <a:pt x="57256" y="26996"/>
                  </a:lnTo>
                  <a:lnTo>
                    <a:pt x="26992" y="57261"/>
                  </a:lnTo>
                  <a:lnTo>
                    <a:pt x="7134" y="95611"/>
                  </a:lnTo>
                  <a:lnTo>
                    <a:pt x="0" y="139725"/>
                  </a:lnTo>
                  <a:lnTo>
                    <a:pt x="7134" y="183844"/>
                  </a:lnTo>
                  <a:lnTo>
                    <a:pt x="26992" y="222194"/>
                  </a:lnTo>
                  <a:lnTo>
                    <a:pt x="57256" y="252458"/>
                  </a:lnTo>
                  <a:lnTo>
                    <a:pt x="95606" y="272316"/>
                  </a:lnTo>
                  <a:lnTo>
                    <a:pt x="139725" y="279450"/>
                  </a:lnTo>
                  <a:lnTo>
                    <a:pt x="183839" y="272316"/>
                  </a:lnTo>
                  <a:lnTo>
                    <a:pt x="222189" y="252458"/>
                  </a:lnTo>
                  <a:lnTo>
                    <a:pt x="239228" y="235419"/>
                  </a:lnTo>
                  <a:lnTo>
                    <a:pt x="139725" y="235419"/>
                  </a:lnTo>
                  <a:lnTo>
                    <a:pt x="102511" y="227888"/>
                  </a:lnTo>
                  <a:lnTo>
                    <a:pt x="72089" y="207360"/>
                  </a:lnTo>
                  <a:lnTo>
                    <a:pt x="51562" y="176939"/>
                  </a:lnTo>
                  <a:lnTo>
                    <a:pt x="44030" y="139725"/>
                  </a:lnTo>
                  <a:lnTo>
                    <a:pt x="51562" y="102511"/>
                  </a:lnTo>
                  <a:lnTo>
                    <a:pt x="72089" y="72089"/>
                  </a:lnTo>
                  <a:lnTo>
                    <a:pt x="102511" y="51562"/>
                  </a:lnTo>
                  <a:lnTo>
                    <a:pt x="139725" y="44030"/>
                  </a:lnTo>
                  <a:lnTo>
                    <a:pt x="239223" y="44030"/>
                  </a:lnTo>
                  <a:lnTo>
                    <a:pt x="222189" y="26996"/>
                  </a:lnTo>
                  <a:lnTo>
                    <a:pt x="183839" y="7135"/>
                  </a:lnTo>
                  <a:lnTo>
                    <a:pt x="139725" y="0"/>
                  </a:lnTo>
                  <a:close/>
                </a:path>
                <a:path w="280035" h="280035">
                  <a:moveTo>
                    <a:pt x="239223" y="44030"/>
                  </a:moveTo>
                  <a:lnTo>
                    <a:pt x="139725" y="44030"/>
                  </a:lnTo>
                  <a:lnTo>
                    <a:pt x="176939" y="51562"/>
                  </a:lnTo>
                  <a:lnTo>
                    <a:pt x="207360" y="72089"/>
                  </a:lnTo>
                  <a:lnTo>
                    <a:pt x="227888" y="102511"/>
                  </a:lnTo>
                  <a:lnTo>
                    <a:pt x="235419" y="139725"/>
                  </a:lnTo>
                  <a:lnTo>
                    <a:pt x="227888" y="176939"/>
                  </a:lnTo>
                  <a:lnTo>
                    <a:pt x="207360" y="207360"/>
                  </a:lnTo>
                  <a:lnTo>
                    <a:pt x="176939" y="227888"/>
                  </a:lnTo>
                  <a:lnTo>
                    <a:pt x="139725" y="235419"/>
                  </a:lnTo>
                  <a:lnTo>
                    <a:pt x="239228" y="235419"/>
                  </a:lnTo>
                  <a:lnTo>
                    <a:pt x="252454" y="222194"/>
                  </a:lnTo>
                  <a:lnTo>
                    <a:pt x="272315" y="183844"/>
                  </a:lnTo>
                  <a:lnTo>
                    <a:pt x="279450" y="139725"/>
                  </a:lnTo>
                  <a:lnTo>
                    <a:pt x="272315" y="95611"/>
                  </a:lnTo>
                  <a:lnTo>
                    <a:pt x="252454" y="57261"/>
                  </a:lnTo>
                  <a:lnTo>
                    <a:pt x="239223" y="44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42" name="object 35">
            <a:extLst>
              <a:ext uri="{FF2B5EF4-FFF2-40B4-BE49-F238E27FC236}">
                <a16:creationId xmlns:a16="http://schemas.microsoft.com/office/drawing/2014/main" id="{9A3F2FCB-2577-E448-B1D5-1855244377EA}"/>
              </a:ext>
            </a:extLst>
          </p:cNvPr>
          <p:cNvSpPr/>
          <p:nvPr/>
        </p:nvSpPr>
        <p:spPr>
          <a:xfrm>
            <a:off x="3792424" y="5968984"/>
            <a:ext cx="9340215" cy="0"/>
          </a:xfrm>
          <a:custGeom>
            <a:avLst/>
            <a:gdLst/>
            <a:ahLst/>
            <a:cxnLst/>
            <a:rect l="l" t="t" r="r" b="b"/>
            <a:pathLst>
              <a:path w="9340215">
                <a:moveTo>
                  <a:pt x="0" y="0"/>
                </a:moveTo>
                <a:lnTo>
                  <a:pt x="9339783" y="0"/>
                </a:lnTo>
              </a:path>
            </a:pathLst>
          </a:custGeom>
          <a:ln w="139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0">
            <a:extLst>
              <a:ext uri="{FF2B5EF4-FFF2-40B4-BE49-F238E27FC236}">
                <a16:creationId xmlns:a16="http://schemas.microsoft.com/office/drawing/2014/main" id="{9B103776-9BFA-C24F-BA4A-C8EDB0209EAC}"/>
              </a:ext>
            </a:extLst>
          </p:cNvPr>
          <p:cNvSpPr txBox="1">
            <a:spLocks/>
          </p:cNvSpPr>
          <p:nvPr/>
        </p:nvSpPr>
        <p:spPr>
          <a:xfrm>
            <a:off x="5575300" y="6485830"/>
            <a:ext cx="48856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750" b="1" i="0">
                <a:solidFill>
                  <a:schemeClr val="bg1"/>
                </a:solidFill>
                <a:latin typeface="Lato-Black"/>
                <a:ea typeface="+mj-ea"/>
                <a:cs typeface="Lato-Black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sk-SK" sz="2800" kern="0" spc="-10" dirty="0">
                <a:latin typeface="Arial"/>
                <a:cs typeface="Arial"/>
              </a:rPr>
              <a:t>OVERENIE ŽIADOSTI OÚ</a:t>
            </a:r>
            <a:endParaRPr lang="sk-SK" sz="2800" kern="0">
              <a:latin typeface="Arial"/>
              <a:cs typeface="Arial"/>
            </a:endParaRPr>
          </a:p>
        </p:txBody>
      </p:sp>
      <p:sp>
        <p:nvSpPr>
          <p:cNvPr id="44" name="object 31">
            <a:extLst>
              <a:ext uri="{FF2B5EF4-FFF2-40B4-BE49-F238E27FC236}">
                <a16:creationId xmlns:a16="http://schemas.microsoft.com/office/drawing/2014/main" id="{B00142F4-A1C5-7E4C-86D8-348BB109A6EF}"/>
              </a:ext>
            </a:extLst>
          </p:cNvPr>
          <p:cNvSpPr txBox="1"/>
          <p:nvPr/>
        </p:nvSpPr>
        <p:spPr>
          <a:xfrm>
            <a:off x="5562600" y="7109160"/>
            <a:ext cx="9347041" cy="2263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Bezprostredne po doručení OÚ zaeviduje žiadosť do systému EPŽ</a:t>
            </a:r>
          </a:p>
          <a:p>
            <a:pPr>
              <a:lnSpc>
                <a:spcPct val="150000"/>
              </a:lnSpc>
            </a:pPr>
            <a:r>
              <a:rPr lang="sk-SK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15 pracovných dní overí úplnosť náležitostí žiadosti v poradí podľa doručenia</a:t>
            </a:r>
          </a:p>
          <a:p>
            <a:pPr>
              <a:lnSpc>
                <a:spcPct val="150000"/>
              </a:lnSpc>
            </a:pPr>
            <a:r>
              <a:rPr lang="sk-SK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 prípade nedostatkov vyzve žiadateľa na doplnenie žiadosti do 30 pracovných dní</a:t>
            </a:r>
          </a:p>
          <a:p>
            <a:pPr>
              <a:lnSpc>
                <a:spcPct val="150000"/>
              </a:lnSpc>
            </a:pPr>
            <a:r>
              <a:rPr lang="sk-SK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Pracovník OÚ vyznačí v systéme EPŽ vyhovuje /nevyhovuje</a:t>
            </a:r>
          </a:p>
          <a:p>
            <a:pPr>
              <a:lnSpc>
                <a:spcPct val="150000"/>
              </a:lnSpc>
            </a:pPr>
            <a:r>
              <a:rPr lang="sk-SK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Odošle žiadosť na ŠFRB</a:t>
            </a:r>
          </a:p>
        </p:txBody>
      </p:sp>
      <p:pic>
        <p:nvPicPr>
          <p:cNvPr id="45" name="Obrázok 44">
            <a:extLst>
              <a:ext uri="{FF2B5EF4-FFF2-40B4-BE49-F238E27FC236}">
                <a16:creationId xmlns:a16="http://schemas.microsoft.com/office/drawing/2014/main" id="{5DAC2AB9-BC8B-A94E-85FD-0D289BB0C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3178" y="6482200"/>
            <a:ext cx="889000" cy="66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43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143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5240000" cy="11430000"/>
          </a:xfrm>
          <a:custGeom>
            <a:avLst/>
            <a:gdLst/>
            <a:ahLst/>
            <a:cxnLst/>
            <a:rect l="l" t="t" r="r" b="b"/>
            <a:pathLst>
              <a:path w="15240000" h="11430000">
                <a:moveTo>
                  <a:pt x="0" y="11430000"/>
                </a:moveTo>
                <a:lnTo>
                  <a:pt x="15240000" y="11430000"/>
                </a:lnTo>
                <a:lnTo>
                  <a:pt x="15240000" y="0"/>
                </a:lnTo>
                <a:lnTo>
                  <a:pt x="0" y="0"/>
                </a:lnTo>
                <a:lnTo>
                  <a:pt x="0" y="11430000"/>
                </a:lnTo>
                <a:close/>
              </a:path>
            </a:pathLst>
          </a:custGeom>
          <a:solidFill>
            <a:srgbClr val="003263">
              <a:alpha val="88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0" y="4712767"/>
            <a:ext cx="15239999" cy="22123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2000"/>
              </a:lnSpc>
              <a:spcBef>
                <a:spcPts val="95"/>
              </a:spcBef>
              <a:tabLst>
                <a:tab pos="5216525" algn="l"/>
              </a:tabLst>
            </a:pPr>
            <a:r>
              <a:rPr lang="sk-SK" sz="6150" b="1" spc="-85" dirty="0" smtClean="0">
                <a:solidFill>
                  <a:srgbClr val="FFFFFF"/>
                </a:solidFill>
                <a:latin typeface="Arial"/>
                <a:cs typeface="Arial"/>
              </a:rPr>
              <a:t>FIMANCOVANIE OBSTARANIA NÁJOMNÝCH BYTOV</a:t>
            </a:r>
            <a:r>
              <a:rPr sz="6150" b="1" spc="-1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150" b="1" spc="-95" dirty="0">
                <a:solidFill>
                  <a:srgbClr val="FFFFFF"/>
                </a:solidFill>
                <a:latin typeface="Arial"/>
                <a:cs typeface="Arial"/>
              </a:rPr>
              <a:t>ZO</a:t>
            </a:r>
            <a:r>
              <a:rPr sz="615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150" b="1" spc="-105" dirty="0" smtClean="0">
                <a:solidFill>
                  <a:srgbClr val="FFFFFF"/>
                </a:solidFill>
                <a:latin typeface="Arial"/>
                <a:cs typeface="Arial"/>
              </a:rPr>
              <a:t>ŠFRB</a:t>
            </a:r>
            <a:endParaRPr sz="6150" dirty="0">
              <a:latin typeface="Arial"/>
              <a:cs typeface="Arial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D2473463-8EEC-4F4A-8B4E-0DF17F6D2F3A}"/>
              </a:ext>
            </a:extLst>
          </p:cNvPr>
          <p:cNvGrpSpPr/>
          <p:nvPr/>
        </p:nvGrpSpPr>
        <p:grpSpPr>
          <a:xfrm>
            <a:off x="7390466" y="1930400"/>
            <a:ext cx="459105" cy="1581154"/>
            <a:chOff x="7390466" y="1930400"/>
            <a:chExt cx="459105" cy="1581154"/>
          </a:xfrm>
        </p:grpSpPr>
        <p:sp>
          <p:nvSpPr>
            <p:cNvPr id="5" name="object 5"/>
            <p:cNvSpPr/>
            <p:nvPr/>
          </p:nvSpPr>
          <p:spPr>
            <a:xfrm>
              <a:off x="7402398" y="2747962"/>
              <a:ext cx="427355" cy="0"/>
            </a:xfrm>
            <a:custGeom>
              <a:avLst/>
              <a:gdLst/>
              <a:ahLst/>
              <a:cxnLst/>
              <a:rect l="l" t="t" r="r" b="b"/>
              <a:pathLst>
                <a:path w="427354">
                  <a:moveTo>
                    <a:pt x="0" y="0"/>
                  </a:moveTo>
                  <a:lnTo>
                    <a:pt x="426897" y="0"/>
                  </a:lnTo>
                </a:path>
              </a:pathLst>
            </a:custGeom>
            <a:ln w="9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444340" y="2355748"/>
              <a:ext cx="0" cy="212725"/>
            </a:xfrm>
            <a:custGeom>
              <a:avLst/>
              <a:gdLst/>
              <a:ahLst/>
              <a:cxnLst/>
              <a:rect l="l" t="t" r="r" b="b"/>
              <a:pathLst>
                <a:path h="212725">
                  <a:moveTo>
                    <a:pt x="0" y="0"/>
                  </a:moveTo>
                  <a:lnTo>
                    <a:pt x="0" y="212686"/>
                  </a:lnTo>
                </a:path>
              </a:pathLst>
            </a:custGeom>
            <a:ln w="850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11217" y="2143074"/>
              <a:ext cx="0" cy="425450"/>
            </a:xfrm>
            <a:custGeom>
              <a:avLst/>
              <a:gdLst/>
              <a:ahLst/>
              <a:cxnLst/>
              <a:rect l="l" t="t" r="r" b="b"/>
              <a:pathLst>
                <a:path h="425450">
                  <a:moveTo>
                    <a:pt x="0" y="0"/>
                  </a:moveTo>
                  <a:lnTo>
                    <a:pt x="0" y="425361"/>
                  </a:lnTo>
                </a:path>
              </a:pathLst>
            </a:custGeom>
            <a:ln w="850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781359" y="1930400"/>
              <a:ext cx="0" cy="638175"/>
            </a:xfrm>
            <a:custGeom>
              <a:avLst/>
              <a:gdLst/>
              <a:ahLst/>
              <a:cxnLst/>
              <a:rect l="l" t="t" r="r" b="b"/>
              <a:pathLst>
                <a:path h="638175">
                  <a:moveTo>
                    <a:pt x="0" y="0"/>
                  </a:moveTo>
                  <a:lnTo>
                    <a:pt x="0" y="638035"/>
                  </a:lnTo>
                </a:path>
              </a:pathLst>
            </a:custGeom>
            <a:ln w="850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90466" y="2917194"/>
              <a:ext cx="459105" cy="594360"/>
            </a:xfrm>
            <a:custGeom>
              <a:avLst/>
              <a:gdLst/>
              <a:ahLst/>
              <a:cxnLst/>
              <a:rect l="l" t="t" r="r" b="b"/>
              <a:pathLst>
                <a:path w="459104" h="594360">
                  <a:moveTo>
                    <a:pt x="458838" y="0"/>
                  </a:moveTo>
                  <a:lnTo>
                    <a:pt x="0" y="0"/>
                  </a:lnTo>
                  <a:lnTo>
                    <a:pt x="81" y="170179"/>
                  </a:lnTo>
                  <a:lnTo>
                    <a:pt x="208" y="284479"/>
                  </a:lnTo>
                  <a:lnTo>
                    <a:pt x="3688" y="331469"/>
                  </a:lnTo>
                  <a:lnTo>
                    <a:pt x="14399" y="377189"/>
                  </a:lnTo>
                  <a:lnTo>
                    <a:pt x="32231" y="421639"/>
                  </a:lnTo>
                  <a:lnTo>
                    <a:pt x="57169" y="461009"/>
                  </a:lnTo>
                  <a:lnTo>
                    <a:pt x="89195" y="499109"/>
                  </a:lnTo>
                  <a:lnTo>
                    <a:pt x="128294" y="533399"/>
                  </a:lnTo>
                  <a:lnTo>
                    <a:pt x="174450" y="565149"/>
                  </a:lnTo>
                  <a:lnTo>
                    <a:pt x="227647" y="594359"/>
                  </a:lnTo>
                  <a:lnTo>
                    <a:pt x="232308" y="594359"/>
                  </a:lnTo>
                  <a:lnTo>
                    <a:pt x="255331" y="581659"/>
                  </a:lnTo>
                  <a:lnTo>
                    <a:pt x="229603" y="581659"/>
                  </a:lnTo>
                  <a:lnTo>
                    <a:pt x="175005" y="551179"/>
                  </a:lnTo>
                  <a:lnTo>
                    <a:pt x="128122" y="518159"/>
                  </a:lnTo>
                  <a:lnTo>
                    <a:pt x="89094" y="481329"/>
                  </a:lnTo>
                  <a:lnTo>
                    <a:pt x="58064" y="440689"/>
                  </a:lnTo>
                  <a:lnTo>
                    <a:pt x="58635" y="439419"/>
                  </a:lnTo>
                  <a:lnTo>
                    <a:pt x="65683" y="429259"/>
                  </a:lnTo>
                  <a:lnTo>
                    <a:pt x="50749" y="429259"/>
                  </a:lnTo>
                  <a:lnTo>
                    <a:pt x="34086" y="394969"/>
                  </a:lnTo>
                  <a:lnTo>
                    <a:pt x="14951" y="321309"/>
                  </a:lnTo>
                  <a:lnTo>
                    <a:pt x="12383" y="100329"/>
                  </a:lnTo>
                  <a:lnTo>
                    <a:pt x="12230" y="11429"/>
                  </a:lnTo>
                  <a:lnTo>
                    <a:pt x="458862" y="11429"/>
                  </a:lnTo>
                  <a:lnTo>
                    <a:pt x="458838" y="0"/>
                  </a:lnTo>
                  <a:close/>
                </a:path>
                <a:path w="459104" h="594360">
                  <a:moveTo>
                    <a:pt x="386031" y="403859"/>
                  </a:moveTo>
                  <a:lnTo>
                    <a:pt x="352183" y="403859"/>
                  </a:lnTo>
                  <a:lnTo>
                    <a:pt x="367441" y="406399"/>
                  </a:lnTo>
                  <a:lnTo>
                    <a:pt x="380682" y="415289"/>
                  </a:lnTo>
                  <a:lnTo>
                    <a:pt x="391770" y="426719"/>
                  </a:lnTo>
                  <a:lnTo>
                    <a:pt x="400570" y="439419"/>
                  </a:lnTo>
                  <a:lnTo>
                    <a:pt x="401205" y="440689"/>
                  </a:lnTo>
                  <a:lnTo>
                    <a:pt x="370199" y="481329"/>
                  </a:lnTo>
                  <a:lnTo>
                    <a:pt x="331168" y="518159"/>
                  </a:lnTo>
                  <a:lnTo>
                    <a:pt x="284255" y="551179"/>
                  </a:lnTo>
                  <a:lnTo>
                    <a:pt x="229603" y="581659"/>
                  </a:lnTo>
                  <a:lnTo>
                    <a:pt x="255331" y="581659"/>
                  </a:lnTo>
                  <a:lnTo>
                    <a:pt x="331235" y="533399"/>
                  </a:lnTo>
                  <a:lnTo>
                    <a:pt x="370203" y="499109"/>
                  </a:lnTo>
                  <a:lnTo>
                    <a:pt x="402142" y="461009"/>
                  </a:lnTo>
                  <a:lnTo>
                    <a:pt x="421583" y="429259"/>
                  </a:lnTo>
                  <a:lnTo>
                    <a:pt x="408482" y="429259"/>
                  </a:lnTo>
                  <a:lnTo>
                    <a:pt x="395673" y="412749"/>
                  </a:lnTo>
                  <a:lnTo>
                    <a:pt x="386031" y="403859"/>
                  </a:lnTo>
                  <a:close/>
                </a:path>
                <a:path w="459104" h="594360">
                  <a:moveTo>
                    <a:pt x="146401" y="403859"/>
                  </a:moveTo>
                  <a:lnTo>
                    <a:pt x="107048" y="403859"/>
                  </a:lnTo>
                  <a:lnTo>
                    <a:pt x="128017" y="407669"/>
                  </a:lnTo>
                  <a:lnTo>
                    <a:pt x="142117" y="416559"/>
                  </a:lnTo>
                  <a:lnTo>
                    <a:pt x="150148" y="425449"/>
                  </a:lnTo>
                  <a:lnTo>
                    <a:pt x="152907" y="430529"/>
                  </a:lnTo>
                  <a:lnTo>
                    <a:pt x="159054" y="443229"/>
                  </a:lnTo>
                  <a:lnTo>
                    <a:pt x="164350" y="429259"/>
                  </a:lnTo>
                  <a:lnTo>
                    <a:pt x="168842" y="420369"/>
                  </a:lnTo>
                  <a:lnTo>
                    <a:pt x="172027" y="415289"/>
                  </a:lnTo>
                  <a:lnTo>
                    <a:pt x="157594" y="415289"/>
                  </a:lnTo>
                  <a:lnTo>
                    <a:pt x="149992" y="406399"/>
                  </a:lnTo>
                  <a:lnTo>
                    <a:pt x="146401" y="403859"/>
                  </a:lnTo>
                  <a:close/>
                </a:path>
                <a:path w="459104" h="594360">
                  <a:moveTo>
                    <a:pt x="265593" y="369569"/>
                  </a:moveTo>
                  <a:lnTo>
                    <a:pt x="229603" y="369569"/>
                  </a:lnTo>
                  <a:lnTo>
                    <a:pt x="257190" y="378459"/>
                  </a:lnTo>
                  <a:lnTo>
                    <a:pt x="277629" y="400049"/>
                  </a:lnTo>
                  <a:lnTo>
                    <a:pt x="290366" y="420369"/>
                  </a:lnTo>
                  <a:lnTo>
                    <a:pt x="294843" y="429259"/>
                  </a:lnTo>
                  <a:lnTo>
                    <a:pt x="300202" y="443229"/>
                  </a:lnTo>
                  <a:lnTo>
                    <a:pt x="306285" y="430529"/>
                  </a:lnTo>
                  <a:lnTo>
                    <a:pt x="309081" y="425449"/>
                  </a:lnTo>
                  <a:lnTo>
                    <a:pt x="317176" y="416559"/>
                  </a:lnTo>
                  <a:lnTo>
                    <a:pt x="319193" y="415289"/>
                  </a:lnTo>
                  <a:lnTo>
                    <a:pt x="301624" y="415289"/>
                  </a:lnTo>
                  <a:lnTo>
                    <a:pt x="298923" y="410209"/>
                  </a:lnTo>
                  <a:lnTo>
                    <a:pt x="295660" y="403859"/>
                  </a:lnTo>
                  <a:lnTo>
                    <a:pt x="291843" y="397509"/>
                  </a:lnTo>
                  <a:lnTo>
                    <a:pt x="287477" y="391159"/>
                  </a:lnTo>
                  <a:lnTo>
                    <a:pt x="279985" y="382269"/>
                  </a:lnTo>
                  <a:lnTo>
                    <a:pt x="272137" y="374649"/>
                  </a:lnTo>
                  <a:lnTo>
                    <a:pt x="265593" y="369569"/>
                  </a:lnTo>
                  <a:close/>
                </a:path>
                <a:path w="459104" h="594360">
                  <a:moveTo>
                    <a:pt x="107048" y="391159"/>
                  </a:moveTo>
                  <a:lnTo>
                    <a:pt x="91920" y="393699"/>
                  </a:lnTo>
                  <a:lnTo>
                    <a:pt x="77389" y="400049"/>
                  </a:lnTo>
                  <a:lnTo>
                    <a:pt x="63612" y="412749"/>
                  </a:lnTo>
                  <a:lnTo>
                    <a:pt x="50749" y="429259"/>
                  </a:lnTo>
                  <a:lnTo>
                    <a:pt x="65683" y="429259"/>
                  </a:lnTo>
                  <a:lnTo>
                    <a:pt x="67445" y="426719"/>
                  </a:lnTo>
                  <a:lnTo>
                    <a:pt x="78541" y="415289"/>
                  </a:lnTo>
                  <a:lnTo>
                    <a:pt x="91788" y="406399"/>
                  </a:lnTo>
                  <a:lnTo>
                    <a:pt x="107048" y="403859"/>
                  </a:lnTo>
                  <a:lnTo>
                    <a:pt x="146401" y="403859"/>
                  </a:lnTo>
                  <a:lnTo>
                    <a:pt x="139217" y="398779"/>
                  </a:lnTo>
                  <a:lnTo>
                    <a:pt x="124993" y="393699"/>
                  </a:lnTo>
                  <a:lnTo>
                    <a:pt x="107048" y="391159"/>
                  </a:lnTo>
                  <a:close/>
                </a:path>
                <a:path w="459104" h="594360">
                  <a:moveTo>
                    <a:pt x="458862" y="11429"/>
                  </a:moveTo>
                  <a:lnTo>
                    <a:pt x="446036" y="11429"/>
                  </a:lnTo>
                  <a:lnTo>
                    <a:pt x="446342" y="91439"/>
                  </a:lnTo>
                  <a:lnTo>
                    <a:pt x="446466" y="132079"/>
                  </a:lnTo>
                  <a:lnTo>
                    <a:pt x="446591" y="284479"/>
                  </a:lnTo>
                  <a:lnTo>
                    <a:pt x="437083" y="359409"/>
                  </a:lnTo>
                  <a:lnTo>
                    <a:pt x="408482" y="429259"/>
                  </a:lnTo>
                  <a:lnTo>
                    <a:pt x="421583" y="429259"/>
                  </a:lnTo>
                  <a:lnTo>
                    <a:pt x="427026" y="420369"/>
                  </a:lnTo>
                  <a:lnTo>
                    <a:pt x="444831" y="377189"/>
                  </a:lnTo>
                  <a:lnTo>
                    <a:pt x="455532" y="331469"/>
                  </a:lnTo>
                  <a:lnTo>
                    <a:pt x="459010" y="284479"/>
                  </a:lnTo>
                  <a:lnTo>
                    <a:pt x="458909" y="21589"/>
                  </a:lnTo>
                  <a:lnTo>
                    <a:pt x="458862" y="11429"/>
                  </a:lnTo>
                  <a:close/>
                </a:path>
                <a:path w="459104" h="594360">
                  <a:moveTo>
                    <a:pt x="216179" y="284479"/>
                  </a:moveTo>
                  <a:lnTo>
                    <a:pt x="203758" y="284479"/>
                  </a:lnTo>
                  <a:lnTo>
                    <a:pt x="203758" y="363219"/>
                  </a:lnTo>
                  <a:lnTo>
                    <a:pt x="195268" y="368299"/>
                  </a:lnTo>
                  <a:lnTo>
                    <a:pt x="167390" y="397509"/>
                  </a:lnTo>
                  <a:lnTo>
                    <a:pt x="163577" y="403859"/>
                  </a:lnTo>
                  <a:lnTo>
                    <a:pt x="160310" y="408939"/>
                  </a:lnTo>
                  <a:lnTo>
                    <a:pt x="157594" y="415289"/>
                  </a:lnTo>
                  <a:lnTo>
                    <a:pt x="172027" y="415289"/>
                  </a:lnTo>
                  <a:lnTo>
                    <a:pt x="181584" y="400049"/>
                  </a:lnTo>
                  <a:lnTo>
                    <a:pt x="202023" y="378459"/>
                  </a:lnTo>
                  <a:lnTo>
                    <a:pt x="229603" y="369569"/>
                  </a:lnTo>
                  <a:lnTo>
                    <a:pt x="265593" y="369569"/>
                  </a:lnTo>
                  <a:lnTo>
                    <a:pt x="263958" y="368299"/>
                  </a:lnTo>
                  <a:lnTo>
                    <a:pt x="255473" y="363219"/>
                  </a:lnTo>
                  <a:lnTo>
                    <a:pt x="255473" y="359409"/>
                  </a:lnTo>
                  <a:lnTo>
                    <a:pt x="216179" y="359409"/>
                  </a:lnTo>
                  <a:lnTo>
                    <a:pt x="216179" y="284479"/>
                  </a:lnTo>
                  <a:close/>
                </a:path>
                <a:path w="459104" h="594360">
                  <a:moveTo>
                    <a:pt x="352183" y="391159"/>
                  </a:moveTo>
                  <a:lnTo>
                    <a:pt x="334236" y="393699"/>
                  </a:lnTo>
                  <a:lnTo>
                    <a:pt x="320008" y="398779"/>
                  </a:lnTo>
                  <a:lnTo>
                    <a:pt x="309228" y="406399"/>
                  </a:lnTo>
                  <a:lnTo>
                    <a:pt x="301624" y="415289"/>
                  </a:lnTo>
                  <a:lnTo>
                    <a:pt x="319193" y="415289"/>
                  </a:lnTo>
                  <a:lnTo>
                    <a:pt x="331299" y="407669"/>
                  </a:lnTo>
                  <a:lnTo>
                    <a:pt x="352183" y="403859"/>
                  </a:lnTo>
                  <a:lnTo>
                    <a:pt x="386031" y="403859"/>
                  </a:lnTo>
                  <a:lnTo>
                    <a:pt x="381900" y="400049"/>
                  </a:lnTo>
                  <a:lnTo>
                    <a:pt x="367343" y="393699"/>
                  </a:lnTo>
                  <a:lnTo>
                    <a:pt x="352183" y="391159"/>
                  </a:lnTo>
                  <a:close/>
                </a:path>
                <a:path w="459104" h="594360">
                  <a:moveTo>
                    <a:pt x="233984" y="356869"/>
                  </a:moveTo>
                  <a:lnTo>
                    <a:pt x="225234" y="356869"/>
                  </a:lnTo>
                  <a:lnTo>
                    <a:pt x="216179" y="359409"/>
                  </a:lnTo>
                  <a:lnTo>
                    <a:pt x="243039" y="359409"/>
                  </a:lnTo>
                  <a:lnTo>
                    <a:pt x="233984" y="356869"/>
                  </a:lnTo>
                  <a:close/>
                </a:path>
                <a:path w="459104" h="594360">
                  <a:moveTo>
                    <a:pt x="273738" y="271779"/>
                  </a:moveTo>
                  <a:lnTo>
                    <a:pt x="243039" y="271779"/>
                  </a:lnTo>
                  <a:lnTo>
                    <a:pt x="243039" y="359409"/>
                  </a:lnTo>
                  <a:lnTo>
                    <a:pt x="255473" y="359409"/>
                  </a:lnTo>
                  <a:lnTo>
                    <a:pt x="255473" y="284479"/>
                  </a:lnTo>
                  <a:lnTo>
                    <a:pt x="371699" y="284479"/>
                  </a:lnTo>
                  <a:lnTo>
                    <a:pt x="371568" y="281939"/>
                  </a:lnTo>
                  <a:lnTo>
                    <a:pt x="359155" y="281939"/>
                  </a:lnTo>
                  <a:lnTo>
                    <a:pt x="330534" y="275589"/>
                  </a:lnTo>
                  <a:lnTo>
                    <a:pt x="301459" y="273049"/>
                  </a:lnTo>
                  <a:lnTo>
                    <a:pt x="273738" y="271779"/>
                  </a:lnTo>
                  <a:close/>
                </a:path>
                <a:path w="459104" h="594360">
                  <a:moveTo>
                    <a:pt x="86474" y="214629"/>
                  </a:moveTo>
                  <a:lnTo>
                    <a:pt x="87334" y="227329"/>
                  </a:lnTo>
                  <a:lnTo>
                    <a:pt x="87722" y="234949"/>
                  </a:lnTo>
                  <a:lnTo>
                    <a:pt x="88056" y="243839"/>
                  </a:lnTo>
                  <a:lnTo>
                    <a:pt x="88156" y="266699"/>
                  </a:lnTo>
                  <a:lnTo>
                    <a:pt x="88104" y="270509"/>
                  </a:lnTo>
                  <a:lnTo>
                    <a:pt x="87722" y="280669"/>
                  </a:lnTo>
                  <a:lnTo>
                    <a:pt x="87334" y="288289"/>
                  </a:lnTo>
                  <a:lnTo>
                    <a:pt x="86474" y="299719"/>
                  </a:lnTo>
                  <a:lnTo>
                    <a:pt x="95300" y="297179"/>
                  </a:lnTo>
                  <a:lnTo>
                    <a:pt x="125370" y="289559"/>
                  </a:lnTo>
                  <a:lnTo>
                    <a:pt x="155892" y="285749"/>
                  </a:lnTo>
                  <a:lnTo>
                    <a:pt x="183233" y="284479"/>
                  </a:lnTo>
                  <a:lnTo>
                    <a:pt x="216179" y="284479"/>
                  </a:lnTo>
                  <a:lnTo>
                    <a:pt x="216179" y="281939"/>
                  </a:lnTo>
                  <a:lnTo>
                    <a:pt x="100063" y="281939"/>
                  </a:lnTo>
                  <a:lnTo>
                    <a:pt x="100380" y="275589"/>
                  </a:lnTo>
                  <a:lnTo>
                    <a:pt x="100710" y="266699"/>
                  </a:lnTo>
                  <a:lnTo>
                    <a:pt x="100616" y="245109"/>
                  </a:lnTo>
                  <a:lnTo>
                    <a:pt x="100380" y="238759"/>
                  </a:lnTo>
                  <a:lnTo>
                    <a:pt x="100063" y="232409"/>
                  </a:lnTo>
                  <a:lnTo>
                    <a:pt x="216179" y="232409"/>
                  </a:lnTo>
                  <a:lnTo>
                    <a:pt x="216179" y="231139"/>
                  </a:lnTo>
                  <a:lnTo>
                    <a:pt x="181483" y="231139"/>
                  </a:lnTo>
                  <a:lnTo>
                    <a:pt x="154628" y="229869"/>
                  </a:lnTo>
                  <a:lnTo>
                    <a:pt x="125231" y="226059"/>
                  </a:lnTo>
                  <a:lnTo>
                    <a:pt x="95326" y="218439"/>
                  </a:lnTo>
                  <a:lnTo>
                    <a:pt x="86474" y="214629"/>
                  </a:lnTo>
                  <a:close/>
                </a:path>
                <a:path w="459104" h="594360">
                  <a:moveTo>
                    <a:pt x="371699" y="284479"/>
                  </a:moveTo>
                  <a:lnTo>
                    <a:pt x="275978" y="284479"/>
                  </a:lnTo>
                  <a:lnTo>
                    <a:pt x="303320" y="285749"/>
                  </a:lnTo>
                  <a:lnTo>
                    <a:pt x="333843" y="289559"/>
                  </a:lnTo>
                  <a:lnTo>
                    <a:pt x="363893" y="297179"/>
                  </a:lnTo>
                  <a:lnTo>
                    <a:pt x="372744" y="299719"/>
                  </a:lnTo>
                  <a:lnTo>
                    <a:pt x="371895" y="288289"/>
                  </a:lnTo>
                  <a:lnTo>
                    <a:pt x="371699" y="284479"/>
                  </a:lnTo>
                  <a:close/>
                </a:path>
                <a:path w="459104" h="594360">
                  <a:moveTo>
                    <a:pt x="216179" y="271779"/>
                  </a:moveTo>
                  <a:lnTo>
                    <a:pt x="185502" y="271779"/>
                  </a:lnTo>
                  <a:lnTo>
                    <a:pt x="157778" y="273049"/>
                  </a:lnTo>
                  <a:lnTo>
                    <a:pt x="128692" y="275589"/>
                  </a:lnTo>
                  <a:lnTo>
                    <a:pt x="100063" y="281939"/>
                  </a:lnTo>
                  <a:lnTo>
                    <a:pt x="216179" y="281939"/>
                  </a:lnTo>
                  <a:lnTo>
                    <a:pt x="216179" y="271779"/>
                  </a:lnTo>
                  <a:close/>
                </a:path>
                <a:path w="459104" h="594360">
                  <a:moveTo>
                    <a:pt x="371634" y="232409"/>
                  </a:moveTo>
                  <a:lnTo>
                    <a:pt x="359155" y="232409"/>
                  </a:lnTo>
                  <a:lnTo>
                    <a:pt x="358838" y="238759"/>
                  </a:lnTo>
                  <a:lnTo>
                    <a:pt x="358611" y="245109"/>
                  </a:lnTo>
                  <a:lnTo>
                    <a:pt x="358520" y="266699"/>
                  </a:lnTo>
                  <a:lnTo>
                    <a:pt x="358838" y="275589"/>
                  </a:lnTo>
                  <a:lnTo>
                    <a:pt x="359155" y="281939"/>
                  </a:lnTo>
                  <a:lnTo>
                    <a:pt x="371568" y="281939"/>
                  </a:lnTo>
                  <a:lnTo>
                    <a:pt x="371503" y="280669"/>
                  </a:lnTo>
                  <a:lnTo>
                    <a:pt x="371116" y="270509"/>
                  </a:lnTo>
                  <a:lnTo>
                    <a:pt x="370941" y="257809"/>
                  </a:lnTo>
                  <a:lnTo>
                    <a:pt x="371081" y="247649"/>
                  </a:lnTo>
                  <a:lnTo>
                    <a:pt x="371164" y="243839"/>
                  </a:lnTo>
                  <a:lnTo>
                    <a:pt x="371503" y="234949"/>
                  </a:lnTo>
                  <a:lnTo>
                    <a:pt x="371634" y="232409"/>
                  </a:lnTo>
                  <a:close/>
                </a:path>
                <a:path w="459104" h="594360">
                  <a:moveTo>
                    <a:pt x="216179" y="232409"/>
                  </a:moveTo>
                  <a:lnTo>
                    <a:pt x="100063" y="232409"/>
                  </a:lnTo>
                  <a:lnTo>
                    <a:pt x="131100" y="238759"/>
                  </a:lnTo>
                  <a:lnTo>
                    <a:pt x="161013" y="242569"/>
                  </a:lnTo>
                  <a:lnTo>
                    <a:pt x="187731" y="243839"/>
                  </a:lnTo>
                  <a:lnTo>
                    <a:pt x="209181" y="243839"/>
                  </a:lnTo>
                  <a:lnTo>
                    <a:pt x="216179" y="242569"/>
                  </a:lnTo>
                  <a:lnTo>
                    <a:pt x="216179" y="232409"/>
                  </a:lnTo>
                  <a:close/>
                </a:path>
                <a:path w="459104" h="594360">
                  <a:moveTo>
                    <a:pt x="267272" y="170179"/>
                  </a:moveTo>
                  <a:lnTo>
                    <a:pt x="243039" y="170179"/>
                  </a:lnTo>
                  <a:lnTo>
                    <a:pt x="243039" y="242569"/>
                  </a:lnTo>
                  <a:lnTo>
                    <a:pt x="250215" y="243839"/>
                  </a:lnTo>
                  <a:lnTo>
                    <a:pt x="271586" y="243839"/>
                  </a:lnTo>
                  <a:lnTo>
                    <a:pt x="298251" y="242569"/>
                  </a:lnTo>
                  <a:lnTo>
                    <a:pt x="328134" y="238759"/>
                  </a:lnTo>
                  <a:lnTo>
                    <a:pt x="359155" y="232409"/>
                  </a:lnTo>
                  <a:lnTo>
                    <a:pt x="371634" y="232409"/>
                  </a:lnTo>
                  <a:lnTo>
                    <a:pt x="371699" y="231139"/>
                  </a:lnTo>
                  <a:lnTo>
                    <a:pt x="255473" y="231139"/>
                  </a:lnTo>
                  <a:lnTo>
                    <a:pt x="255473" y="182879"/>
                  </a:lnTo>
                  <a:lnTo>
                    <a:pt x="347335" y="182879"/>
                  </a:lnTo>
                  <a:lnTo>
                    <a:pt x="347274" y="181609"/>
                  </a:lnTo>
                  <a:lnTo>
                    <a:pt x="334797" y="181609"/>
                  </a:lnTo>
                  <a:lnTo>
                    <a:pt x="310358" y="175259"/>
                  </a:lnTo>
                  <a:lnTo>
                    <a:pt x="287755" y="172719"/>
                  </a:lnTo>
                  <a:lnTo>
                    <a:pt x="267272" y="170179"/>
                  </a:lnTo>
                  <a:close/>
                </a:path>
                <a:path w="459104" h="594360">
                  <a:moveTo>
                    <a:pt x="216179" y="182879"/>
                  </a:moveTo>
                  <a:lnTo>
                    <a:pt x="203758" y="182879"/>
                  </a:lnTo>
                  <a:lnTo>
                    <a:pt x="203758" y="231139"/>
                  </a:lnTo>
                  <a:lnTo>
                    <a:pt x="216179" y="231139"/>
                  </a:lnTo>
                  <a:lnTo>
                    <a:pt x="216179" y="182879"/>
                  </a:lnTo>
                  <a:close/>
                </a:path>
                <a:path w="459104" h="594360">
                  <a:moveTo>
                    <a:pt x="372744" y="214629"/>
                  </a:moveTo>
                  <a:lnTo>
                    <a:pt x="363893" y="218439"/>
                  </a:lnTo>
                  <a:lnTo>
                    <a:pt x="334033" y="226059"/>
                  </a:lnTo>
                  <a:lnTo>
                    <a:pt x="304634" y="229869"/>
                  </a:lnTo>
                  <a:lnTo>
                    <a:pt x="277760" y="231139"/>
                  </a:lnTo>
                  <a:lnTo>
                    <a:pt x="371699" y="231139"/>
                  </a:lnTo>
                  <a:lnTo>
                    <a:pt x="371895" y="227329"/>
                  </a:lnTo>
                  <a:lnTo>
                    <a:pt x="372744" y="214629"/>
                  </a:lnTo>
                  <a:close/>
                </a:path>
                <a:path w="459104" h="594360">
                  <a:moveTo>
                    <a:pt x="110794" y="114299"/>
                  </a:moveTo>
                  <a:lnTo>
                    <a:pt x="112610" y="156209"/>
                  </a:lnTo>
                  <a:lnTo>
                    <a:pt x="112472" y="166369"/>
                  </a:lnTo>
                  <a:lnTo>
                    <a:pt x="112390" y="170179"/>
                  </a:lnTo>
                  <a:lnTo>
                    <a:pt x="112055" y="179069"/>
                  </a:lnTo>
                  <a:lnTo>
                    <a:pt x="111667" y="186689"/>
                  </a:lnTo>
                  <a:lnTo>
                    <a:pt x="110794" y="199389"/>
                  </a:lnTo>
                  <a:lnTo>
                    <a:pt x="119646" y="195579"/>
                  </a:lnTo>
                  <a:lnTo>
                    <a:pt x="143485" y="189229"/>
                  </a:lnTo>
                  <a:lnTo>
                    <a:pt x="165631" y="185419"/>
                  </a:lnTo>
                  <a:lnTo>
                    <a:pt x="185813" y="182879"/>
                  </a:lnTo>
                  <a:lnTo>
                    <a:pt x="216179" y="182879"/>
                  </a:lnTo>
                  <a:lnTo>
                    <a:pt x="216179" y="181609"/>
                  </a:lnTo>
                  <a:lnTo>
                    <a:pt x="124396" y="181609"/>
                  </a:lnTo>
                  <a:lnTo>
                    <a:pt x="124726" y="175259"/>
                  </a:lnTo>
                  <a:lnTo>
                    <a:pt x="124998" y="167639"/>
                  </a:lnTo>
                  <a:lnTo>
                    <a:pt x="124908" y="143509"/>
                  </a:lnTo>
                  <a:lnTo>
                    <a:pt x="124726" y="138429"/>
                  </a:lnTo>
                  <a:lnTo>
                    <a:pt x="124396" y="132079"/>
                  </a:lnTo>
                  <a:lnTo>
                    <a:pt x="215822" y="132079"/>
                  </a:lnTo>
                  <a:lnTo>
                    <a:pt x="215644" y="129539"/>
                  </a:lnTo>
                  <a:lnTo>
                    <a:pt x="185467" y="129539"/>
                  </a:lnTo>
                  <a:lnTo>
                    <a:pt x="165368" y="128269"/>
                  </a:lnTo>
                  <a:lnTo>
                    <a:pt x="143337" y="123189"/>
                  </a:lnTo>
                  <a:lnTo>
                    <a:pt x="119646" y="116839"/>
                  </a:lnTo>
                  <a:lnTo>
                    <a:pt x="110794" y="114299"/>
                  </a:lnTo>
                  <a:close/>
                </a:path>
                <a:path w="459104" h="594360">
                  <a:moveTo>
                    <a:pt x="347335" y="182879"/>
                  </a:moveTo>
                  <a:lnTo>
                    <a:pt x="255473" y="182879"/>
                  </a:lnTo>
                  <a:lnTo>
                    <a:pt x="293649" y="185419"/>
                  </a:lnTo>
                  <a:lnTo>
                    <a:pt x="315780" y="189229"/>
                  </a:lnTo>
                  <a:lnTo>
                    <a:pt x="339559" y="195579"/>
                  </a:lnTo>
                  <a:lnTo>
                    <a:pt x="348437" y="199389"/>
                  </a:lnTo>
                  <a:lnTo>
                    <a:pt x="347713" y="189229"/>
                  </a:lnTo>
                  <a:lnTo>
                    <a:pt x="347395" y="184149"/>
                  </a:lnTo>
                  <a:lnTo>
                    <a:pt x="347335" y="182879"/>
                  </a:lnTo>
                  <a:close/>
                </a:path>
                <a:path w="459104" h="594360">
                  <a:moveTo>
                    <a:pt x="216179" y="170179"/>
                  </a:moveTo>
                  <a:lnTo>
                    <a:pt x="191969" y="170179"/>
                  </a:lnTo>
                  <a:lnTo>
                    <a:pt x="171465" y="172719"/>
                  </a:lnTo>
                  <a:lnTo>
                    <a:pt x="148833" y="175259"/>
                  </a:lnTo>
                  <a:lnTo>
                    <a:pt x="124396" y="181609"/>
                  </a:lnTo>
                  <a:lnTo>
                    <a:pt x="216179" y="181609"/>
                  </a:lnTo>
                  <a:lnTo>
                    <a:pt x="216179" y="170179"/>
                  </a:lnTo>
                  <a:close/>
                </a:path>
                <a:path w="459104" h="594360">
                  <a:moveTo>
                    <a:pt x="347240" y="132079"/>
                  </a:moveTo>
                  <a:lnTo>
                    <a:pt x="334797" y="132079"/>
                  </a:lnTo>
                  <a:lnTo>
                    <a:pt x="334578" y="135889"/>
                  </a:lnTo>
                  <a:lnTo>
                    <a:pt x="334464" y="138429"/>
                  </a:lnTo>
                  <a:lnTo>
                    <a:pt x="334340" y="142239"/>
                  </a:lnTo>
                  <a:lnTo>
                    <a:pt x="334222" y="167639"/>
                  </a:lnTo>
                  <a:lnTo>
                    <a:pt x="334563" y="176529"/>
                  </a:lnTo>
                  <a:lnTo>
                    <a:pt x="334797" y="181609"/>
                  </a:lnTo>
                  <a:lnTo>
                    <a:pt x="347274" y="181609"/>
                  </a:lnTo>
                  <a:lnTo>
                    <a:pt x="347032" y="176529"/>
                  </a:lnTo>
                  <a:lnTo>
                    <a:pt x="346818" y="170179"/>
                  </a:lnTo>
                  <a:lnTo>
                    <a:pt x="346718" y="166369"/>
                  </a:lnTo>
                  <a:lnTo>
                    <a:pt x="346818" y="143509"/>
                  </a:lnTo>
                  <a:lnTo>
                    <a:pt x="347240" y="132079"/>
                  </a:lnTo>
                  <a:close/>
                </a:path>
                <a:path w="459104" h="594360">
                  <a:moveTo>
                    <a:pt x="215822" y="132079"/>
                  </a:moveTo>
                  <a:lnTo>
                    <a:pt x="124396" y="132079"/>
                  </a:lnTo>
                  <a:lnTo>
                    <a:pt x="148824" y="137159"/>
                  </a:lnTo>
                  <a:lnTo>
                    <a:pt x="171434" y="140969"/>
                  </a:lnTo>
                  <a:lnTo>
                    <a:pt x="191904" y="142239"/>
                  </a:lnTo>
                  <a:lnTo>
                    <a:pt x="216255" y="142239"/>
                  </a:lnTo>
                  <a:lnTo>
                    <a:pt x="216090" y="135889"/>
                  </a:lnTo>
                  <a:lnTo>
                    <a:pt x="215822" y="132079"/>
                  </a:lnTo>
                  <a:close/>
                </a:path>
                <a:path w="459104" h="594360">
                  <a:moveTo>
                    <a:pt x="266545" y="57149"/>
                  </a:moveTo>
                  <a:lnTo>
                    <a:pt x="253809" y="57149"/>
                  </a:lnTo>
                  <a:lnTo>
                    <a:pt x="250849" y="72389"/>
                  </a:lnTo>
                  <a:lnTo>
                    <a:pt x="247542" y="91439"/>
                  </a:lnTo>
                  <a:lnTo>
                    <a:pt x="244701" y="114299"/>
                  </a:lnTo>
                  <a:lnTo>
                    <a:pt x="243141" y="135889"/>
                  </a:lnTo>
                  <a:lnTo>
                    <a:pt x="242938" y="142239"/>
                  </a:lnTo>
                  <a:lnTo>
                    <a:pt x="267326" y="142239"/>
                  </a:lnTo>
                  <a:lnTo>
                    <a:pt x="287796" y="140969"/>
                  </a:lnTo>
                  <a:lnTo>
                    <a:pt x="310392" y="137159"/>
                  </a:lnTo>
                  <a:lnTo>
                    <a:pt x="334797" y="132079"/>
                  </a:lnTo>
                  <a:lnTo>
                    <a:pt x="347240" y="132079"/>
                  </a:lnTo>
                  <a:lnTo>
                    <a:pt x="347344" y="129539"/>
                  </a:lnTo>
                  <a:lnTo>
                    <a:pt x="255841" y="129539"/>
                  </a:lnTo>
                  <a:lnTo>
                    <a:pt x="258375" y="104139"/>
                  </a:lnTo>
                  <a:lnTo>
                    <a:pt x="262110" y="80009"/>
                  </a:lnTo>
                  <a:lnTo>
                    <a:pt x="265676" y="60959"/>
                  </a:lnTo>
                  <a:lnTo>
                    <a:pt x="266545" y="57149"/>
                  </a:lnTo>
                  <a:close/>
                </a:path>
                <a:path w="459104" h="594360">
                  <a:moveTo>
                    <a:pt x="189623" y="43179"/>
                  </a:moveTo>
                  <a:lnTo>
                    <a:pt x="191528" y="52069"/>
                  </a:lnTo>
                  <a:lnTo>
                    <a:pt x="193128" y="58419"/>
                  </a:lnTo>
                  <a:lnTo>
                    <a:pt x="196713" y="77469"/>
                  </a:lnTo>
                  <a:lnTo>
                    <a:pt x="200665" y="102869"/>
                  </a:lnTo>
                  <a:lnTo>
                    <a:pt x="203365" y="129539"/>
                  </a:lnTo>
                  <a:lnTo>
                    <a:pt x="215644" y="129539"/>
                  </a:lnTo>
                  <a:lnTo>
                    <a:pt x="214484" y="113029"/>
                  </a:lnTo>
                  <a:lnTo>
                    <a:pt x="211583" y="91439"/>
                  </a:lnTo>
                  <a:lnTo>
                    <a:pt x="208266" y="71119"/>
                  </a:lnTo>
                  <a:lnTo>
                    <a:pt x="205409" y="57149"/>
                  </a:lnTo>
                  <a:lnTo>
                    <a:pt x="266545" y="57149"/>
                  </a:lnTo>
                  <a:lnTo>
                    <a:pt x="267703" y="52069"/>
                  </a:lnTo>
                  <a:lnTo>
                    <a:pt x="269054" y="45719"/>
                  </a:lnTo>
                  <a:lnTo>
                    <a:pt x="222627" y="45719"/>
                  </a:lnTo>
                  <a:lnTo>
                    <a:pt x="213848" y="44449"/>
                  </a:lnTo>
                  <a:lnTo>
                    <a:pt x="198056" y="44449"/>
                  </a:lnTo>
                  <a:lnTo>
                    <a:pt x="189623" y="43179"/>
                  </a:lnTo>
                  <a:close/>
                </a:path>
                <a:path w="459104" h="594360">
                  <a:moveTo>
                    <a:pt x="348437" y="114299"/>
                  </a:moveTo>
                  <a:lnTo>
                    <a:pt x="339559" y="116839"/>
                  </a:lnTo>
                  <a:lnTo>
                    <a:pt x="315906" y="123189"/>
                  </a:lnTo>
                  <a:lnTo>
                    <a:pt x="293881" y="128269"/>
                  </a:lnTo>
                  <a:lnTo>
                    <a:pt x="273765" y="129539"/>
                  </a:lnTo>
                  <a:lnTo>
                    <a:pt x="347344" y="129539"/>
                  </a:lnTo>
                  <a:lnTo>
                    <a:pt x="347395" y="128269"/>
                  </a:lnTo>
                  <a:lnTo>
                    <a:pt x="347713" y="123189"/>
                  </a:lnTo>
                  <a:lnTo>
                    <a:pt x="348437" y="114299"/>
                  </a:lnTo>
                  <a:close/>
                </a:path>
                <a:path w="459104" h="594360">
                  <a:moveTo>
                    <a:pt x="246443" y="57149"/>
                  </a:moveTo>
                  <a:lnTo>
                    <a:pt x="212788" y="57149"/>
                  </a:lnTo>
                  <a:lnTo>
                    <a:pt x="223710" y="58419"/>
                  </a:lnTo>
                  <a:lnTo>
                    <a:pt x="235521" y="58419"/>
                  </a:lnTo>
                  <a:lnTo>
                    <a:pt x="246443" y="57149"/>
                  </a:lnTo>
                  <a:close/>
                </a:path>
                <a:path w="459104" h="594360">
                  <a:moveTo>
                    <a:pt x="269595" y="43179"/>
                  </a:moveTo>
                  <a:lnTo>
                    <a:pt x="260769" y="44449"/>
                  </a:lnTo>
                  <a:lnTo>
                    <a:pt x="246010" y="44449"/>
                  </a:lnTo>
                  <a:lnTo>
                    <a:pt x="236917" y="45719"/>
                  </a:lnTo>
                  <a:lnTo>
                    <a:pt x="269054" y="45719"/>
                  </a:lnTo>
                  <a:lnTo>
                    <a:pt x="269595" y="431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003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31800" y="2250448"/>
            <a:ext cx="2417445" cy="175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VÝHODY  </a:t>
            </a:r>
            <a:r>
              <a:rPr sz="2500" b="1" spc="-5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500" b="1" spc="-2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spc="-4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500" b="1" spc="-7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500" b="1" spc="-15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2500" b="1" spc="-25" dirty="0">
                <a:solidFill>
                  <a:srgbClr val="FFFFFF"/>
                </a:solidFill>
                <a:latin typeface="Arial"/>
                <a:cs typeface="Arial"/>
              </a:rPr>
              <a:t>ZO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50" dirty="0">
                <a:solidFill>
                  <a:srgbClr val="FFFFFF"/>
                </a:solidFill>
                <a:latin typeface="Arial"/>
                <a:cs typeface="Arial"/>
              </a:rPr>
              <a:t>ŠFRB?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0516" y="44989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003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28F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9EA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7BD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985500"/>
            <a:ext cx="6070600" cy="444500"/>
          </a:xfrm>
          <a:custGeom>
            <a:avLst/>
            <a:gdLst/>
            <a:ahLst/>
            <a:cxnLst/>
            <a:rect l="l" t="t" r="r" b="b"/>
            <a:pathLst>
              <a:path w="6070600" h="444500">
                <a:moveTo>
                  <a:pt x="0" y="444500"/>
                </a:moveTo>
                <a:lnTo>
                  <a:pt x="6070600" y="444500"/>
                </a:lnTo>
                <a:lnTo>
                  <a:pt x="6070600" y="0"/>
                </a:lnTo>
                <a:lnTo>
                  <a:pt x="0" y="0"/>
                </a:lnTo>
                <a:lnTo>
                  <a:pt x="0" y="444500"/>
                </a:lnTo>
                <a:close/>
              </a:path>
            </a:pathLst>
          </a:custGeom>
          <a:solidFill>
            <a:srgbClr val="0032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5434" y="0"/>
            <a:ext cx="12194565" cy="10604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5434" y="0"/>
            <a:ext cx="12195175" cy="10604500"/>
          </a:xfrm>
          <a:custGeom>
            <a:avLst/>
            <a:gdLst/>
            <a:ahLst/>
            <a:cxnLst/>
            <a:rect l="l" t="t" r="r" b="b"/>
            <a:pathLst>
              <a:path w="12195175" h="10604500">
                <a:moveTo>
                  <a:pt x="0" y="10604500"/>
                </a:moveTo>
                <a:lnTo>
                  <a:pt x="12194565" y="10604500"/>
                </a:lnTo>
                <a:lnTo>
                  <a:pt x="12194565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003263">
              <a:alpha val="86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61844" y="1015441"/>
            <a:ext cx="1459865" cy="1111250"/>
          </a:xfrm>
          <a:custGeom>
            <a:avLst/>
            <a:gdLst/>
            <a:ahLst/>
            <a:cxnLst/>
            <a:rect l="l" t="t" r="r" b="b"/>
            <a:pathLst>
              <a:path w="1459864" h="1111250">
                <a:moveTo>
                  <a:pt x="210245" y="339151"/>
                </a:moveTo>
                <a:lnTo>
                  <a:pt x="125295" y="402866"/>
                </a:lnTo>
                <a:lnTo>
                  <a:pt x="63712" y="464448"/>
                </a:lnTo>
                <a:lnTo>
                  <a:pt x="15928" y="514887"/>
                </a:lnTo>
                <a:lnTo>
                  <a:pt x="0" y="549398"/>
                </a:lnTo>
                <a:lnTo>
                  <a:pt x="15928" y="583909"/>
                </a:lnTo>
                <a:lnTo>
                  <a:pt x="63712" y="634349"/>
                </a:lnTo>
                <a:lnTo>
                  <a:pt x="476438" y="1047061"/>
                </a:lnTo>
                <a:lnTo>
                  <a:pt x="526874" y="1094838"/>
                </a:lnTo>
                <a:lnTo>
                  <a:pt x="561373" y="1110762"/>
                </a:lnTo>
                <a:lnTo>
                  <a:pt x="595886" y="1094833"/>
                </a:lnTo>
                <a:lnTo>
                  <a:pt x="646325" y="1047048"/>
                </a:lnTo>
                <a:lnTo>
                  <a:pt x="707894" y="985466"/>
                </a:lnTo>
                <a:lnTo>
                  <a:pt x="712555" y="980716"/>
                </a:lnTo>
                <a:lnTo>
                  <a:pt x="718550" y="972600"/>
                </a:lnTo>
                <a:lnTo>
                  <a:pt x="1023223" y="667927"/>
                </a:lnTo>
                <a:lnTo>
                  <a:pt x="560257" y="667927"/>
                </a:lnTo>
                <a:lnTo>
                  <a:pt x="295195" y="402853"/>
                </a:lnTo>
                <a:lnTo>
                  <a:pt x="244756" y="355076"/>
                </a:lnTo>
                <a:lnTo>
                  <a:pt x="210245" y="339151"/>
                </a:lnTo>
                <a:close/>
              </a:path>
              <a:path w="1459864" h="1111250">
                <a:moveTo>
                  <a:pt x="1249422" y="0"/>
                </a:moveTo>
                <a:lnTo>
                  <a:pt x="1214911" y="15928"/>
                </a:lnTo>
                <a:lnTo>
                  <a:pt x="1164472" y="63712"/>
                </a:lnTo>
                <a:lnTo>
                  <a:pt x="560257" y="667927"/>
                </a:lnTo>
                <a:lnTo>
                  <a:pt x="1023223" y="667927"/>
                </a:lnTo>
                <a:lnTo>
                  <a:pt x="1395955" y="295195"/>
                </a:lnTo>
                <a:lnTo>
                  <a:pt x="1443739" y="244756"/>
                </a:lnTo>
                <a:lnTo>
                  <a:pt x="1459668" y="210245"/>
                </a:lnTo>
                <a:lnTo>
                  <a:pt x="1443739" y="175734"/>
                </a:lnTo>
                <a:lnTo>
                  <a:pt x="1395955" y="125295"/>
                </a:lnTo>
                <a:lnTo>
                  <a:pt x="1334373" y="63712"/>
                </a:lnTo>
                <a:lnTo>
                  <a:pt x="1283933" y="15928"/>
                </a:lnTo>
                <a:lnTo>
                  <a:pt x="12494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5641689F-E07A-664D-898F-A9DAD9200633}"/>
              </a:ext>
            </a:extLst>
          </p:cNvPr>
          <p:cNvGrpSpPr/>
          <p:nvPr/>
        </p:nvGrpSpPr>
        <p:grpSpPr>
          <a:xfrm>
            <a:off x="4102740" y="2770167"/>
            <a:ext cx="138889" cy="6635792"/>
            <a:chOff x="4102740" y="2770167"/>
            <a:chExt cx="138889" cy="6635792"/>
          </a:xfrm>
        </p:grpSpPr>
        <p:sp>
          <p:nvSpPr>
            <p:cNvPr id="20" name="object 20"/>
            <p:cNvSpPr/>
            <p:nvPr/>
          </p:nvSpPr>
          <p:spPr>
            <a:xfrm>
              <a:off x="4102741" y="2770167"/>
              <a:ext cx="138887" cy="1388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102742" y="3834859"/>
              <a:ext cx="138887" cy="1388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102741" y="4392915"/>
              <a:ext cx="138887" cy="1388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02741" y="4912072"/>
              <a:ext cx="138887" cy="1388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02740" y="6540526"/>
              <a:ext cx="138887" cy="1388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102741" y="7584279"/>
              <a:ext cx="138887" cy="1388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102740" y="8137696"/>
              <a:ext cx="138887" cy="1388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02740" y="8718420"/>
              <a:ext cx="138887" cy="1388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8">
              <a:extLst>
                <a:ext uri="{FF2B5EF4-FFF2-40B4-BE49-F238E27FC236}">
                  <a16:creationId xmlns:a16="http://schemas.microsoft.com/office/drawing/2014/main" id="{60C000B4-168C-B442-BC69-F61781A772F0}"/>
                </a:ext>
              </a:extLst>
            </p:cNvPr>
            <p:cNvSpPr/>
            <p:nvPr/>
          </p:nvSpPr>
          <p:spPr>
            <a:xfrm>
              <a:off x="4102740" y="9267060"/>
              <a:ext cx="138887" cy="1388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402617" y="2553243"/>
            <a:ext cx="10113645" cy="75779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83180">
              <a:lnSpc>
                <a:spcPct val="134600"/>
              </a:lnSpc>
              <a:spcBef>
                <a:spcPts val="100"/>
              </a:spcBef>
            </a:pPr>
            <a:r>
              <a:rPr sz="2600" b="1" spc="-35" dirty="0">
                <a:solidFill>
                  <a:srgbClr val="FFFFFF"/>
                </a:solidFill>
                <a:latin typeface="Arial"/>
                <a:cs typeface="Arial"/>
              </a:rPr>
              <a:t>FINANCOVANIE </a:t>
            </a:r>
            <a:r>
              <a:rPr sz="2600" b="1" spc="-30" dirty="0">
                <a:solidFill>
                  <a:srgbClr val="FFFFFF"/>
                </a:solidFill>
                <a:latin typeface="Arial"/>
                <a:cs typeface="Arial"/>
              </a:rPr>
              <a:t>NÁJOMNÝCH </a:t>
            </a:r>
            <a:r>
              <a:rPr sz="2600" b="1" spc="-35" dirty="0">
                <a:solidFill>
                  <a:srgbClr val="FFFFFF"/>
                </a:solidFill>
                <a:latin typeface="Arial"/>
                <a:cs typeface="Arial"/>
              </a:rPr>
              <a:t>BYTOV </a:t>
            </a:r>
            <a:r>
              <a:rPr sz="2600" b="1" spc="-55" dirty="0">
                <a:solidFill>
                  <a:srgbClr val="FFFFFF"/>
                </a:solidFill>
                <a:latin typeface="Arial"/>
                <a:cs typeface="Arial"/>
              </a:rPr>
              <a:t>VRÁTANE  </a:t>
            </a: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TECHNICKEJ VYBAVENOSTI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600" b="1" spc="-15" dirty="0">
                <a:solidFill>
                  <a:srgbClr val="00AEEF"/>
                </a:solidFill>
                <a:latin typeface="Arial"/>
                <a:cs typeface="Arial"/>
              </a:rPr>
              <a:t>POZEMKU  </a:t>
            </a:r>
            <a:r>
              <a:rPr sz="2600" b="1" spc="15" dirty="0">
                <a:solidFill>
                  <a:srgbClr val="00AEEF"/>
                </a:solidFill>
                <a:latin typeface="Arial"/>
                <a:cs typeface="Arial"/>
              </a:rPr>
              <a:t>VÝŠKA </a:t>
            </a:r>
            <a:r>
              <a:rPr sz="2600" b="1" spc="-40" dirty="0">
                <a:solidFill>
                  <a:srgbClr val="00AEEF"/>
                </a:solidFill>
                <a:latin typeface="Arial"/>
                <a:cs typeface="Arial"/>
              </a:rPr>
              <a:t>ÚROKOVEJ </a:t>
            </a:r>
            <a:r>
              <a:rPr sz="2600" b="1" spc="-35" dirty="0">
                <a:solidFill>
                  <a:srgbClr val="00AEEF"/>
                </a:solidFill>
                <a:latin typeface="Arial"/>
                <a:cs typeface="Arial"/>
              </a:rPr>
              <a:t>SADZBY </a:t>
            </a:r>
            <a:r>
              <a:rPr sz="2600" b="1" spc="-5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2600" b="1" spc="-20" dirty="0">
                <a:solidFill>
                  <a:srgbClr val="00AEEF"/>
                </a:solidFill>
                <a:latin typeface="Arial"/>
                <a:cs typeface="Arial"/>
              </a:rPr>
              <a:t>0,00 </a:t>
            </a:r>
            <a:r>
              <a:rPr sz="2600" b="1" dirty="0">
                <a:solidFill>
                  <a:srgbClr val="00AEEF"/>
                </a:solidFill>
                <a:latin typeface="Arial"/>
                <a:cs typeface="Arial"/>
              </a:rPr>
              <a:t>–</a:t>
            </a:r>
            <a:r>
              <a:rPr sz="2600" b="1" spc="55" dirty="0">
                <a:solidFill>
                  <a:srgbClr val="00AEEF"/>
                </a:solidFill>
                <a:latin typeface="Arial"/>
                <a:cs typeface="Arial"/>
              </a:rPr>
              <a:t> </a:t>
            </a:r>
            <a:r>
              <a:rPr sz="2600" b="1" spc="-40" dirty="0">
                <a:solidFill>
                  <a:srgbClr val="00AEEF"/>
                </a:solidFill>
                <a:latin typeface="Arial"/>
                <a:cs typeface="Arial"/>
              </a:rPr>
              <a:t>1,00%</a:t>
            </a:r>
            <a:r>
              <a:rPr lang="sk-SK" sz="2600" b="1" spc="-40" dirty="0">
                <a:solidFill>
                  <a:srgbClr val="00AEEF"/>
                </a:solidFill>
                <a:latin typeface="Arial"/>
                <a:cs typeface="Arial"/>
              </a:rPr>
              <a:t> </a:t>
            </a:r>
            <a:endParaRPr sz="2600" dirty="0">
              <a:latin typeface="Arial"/>
              <a:cs typeface="Arial"/>
            </a:endParaRPr>
          </a:p>
          <a:p>
            <a:pPr marL="12700" marR="204470">
              <a:lnSpc>
                <a:spcPct val="134600"/>
              </a:lnSpc>
            </a:pPr>
            <a:r>
              <a:rPr sz="2600" b="1" dirty="0">
                <a:solidFill>
                  <a:srgbClr val="00AEEF"/>
                </a:solidFill>
                <a:latin typeface="Arial"/>
                <a:cs typeface="Arial"/>
              </a:rPr>
              <a:t>GARANCIA </a:t>
            </a:r>
            <a:r>
              <a:rPr sz="2600" b="1" spc="-25" dirty="0">
                <a:solidFill>
                  <a:srgbClr val="00AEEF"/>
                </a:solidFill>
                <a:latin typeface="Arial"/>
                <a:cs typeface="Arial"/>
              </a:rPr>
              <a:t>ÚROKU </a:t>
            </a:r>
            <a:r>
              <a:rPr sz="2600" b="1" spc="-35" dirty="0">
                <a:solidFill>
                  <a:srgbClr val="FFFFFF"/>
                </a:solidFill>
                <a:latin typeface="Arial"/>
                <a:cs typeface="Arial"/>
              </a:rPr>
              <a:t>POČAS </a:t>
            </a: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CELEJ </a:t>
            </a:r>
            <a:r>
              <a:rPr sz="2600" b="1" spc="-35" dirty="0">
                <a:solidFill>
                  <a:srgbClr val="FFFFFF"/>
                </a:solidFill>
                <a:latin typeface="Arial"/>
                <a:cs typeface="Arial"/>
              </a:rPr>
              <a:t>DOBY </a:t>
            </a: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SPLÁCANIA  </a:t>
            </a:r>
            <a:r>
              <a:rPr sz="2600" b="1" spc="-30" dirty="0">
                <a:solidFill>
                  <a:srgbClr val="00AEEF"/>
                </a:solidFill>
                <a:latin typeface="Arial"/>
                <a:cs typeface="Arial"/>
              </a:rPr>
              <a:t> </a:t>
            </a:r>
            <a:r>
              <a:rPr sz="2600" b="1" spc="-35" dirty="0">
                <a:solidFill>
                  <a:srgbClr val="00AEEF"/>
                </a:solidFill>
                <a:latin typeface="Arial"/>
                <a:cs typeface="Arial"/>
              </a:rPr>
              <a:t>FINANCOVANI</a:t>
            </a:r>
            <a:r>
              <a:rPr lang="sk-SK" sz="2600" b="1" spc="-35" dirty="0">
                <a:solidFill>
                  <a:srgbClr val="00AEEF"/>
                </a:solidFill>
                <a:latin typeface="Arial"/>
                <a:cs typeface="Arial"/>
              </a:rPr>
              <a:t>E</a:t>
            </a:r>
            <a:r>
              <a:rPr sz="2600" b="1" spc="-35" dirty="0">
                <a:solidFill>
                  <a:srgbClr val="00AEEF"/>
                </a:solidFill>
                <a:latin typeface="Arial"/>
                <a:cs typeface="Arial"/>
              </a:rPr>
              <a:t> </a:t>
            </a:r>
            <a:r>
              <a:rPr lang="sk-SK" sz="2600" b="1" spc="-35" dirty="0">
                <a:solidFill>
                  <a:srgbClr val="00AEEF"/>
                </a:solidFill>
                <a:latin typeface="Arial"/>
                <a:cs typeface="Arial"/>
              </a:rPr>
              <a:t>100% </a:t>
            </a:r>
            <a:r>
              <a:rPr sz="2600" b="1" spc="-60" dirty="0">
                <a:solidFill>
                  <a:srgbClr val="00AEEF"/>
                </a:solidFill>
                <a:latin typeface="Arial"/>
                <a:cs typeface="Arial"/>
              </a:rPr>
              <a:t>OBSTARÁVACÍCH </a:t>
            </a:r>
            <a:r>
              <a:rPr sz="2600" b="1" spc="-10" dirty="0">
                <a:solidFill>
                  <a:srgbClr val="00AEEF"/>
                </a:solidFill>
                <a:latin typeface="Arial"/>
                <a:cs typeface="Arial"/>
              </a:rPr>
              <a:t>NÁKLADOV</a:t>
            </a:r>
            <a:r>
              <a:rPr lang="sk-SK" sz="2600" b="1" spc="-10" dirty="0">
                <a:solidFill>
                  <a:srgbClr val="00AEEF"/>
                </a:solidFill>
                <a:latin typeface="Arial"/>
                <a:cs typeface="Arial"/>
              </a:rPr>
              <a:t> STAVBY </a:t>
            </a:r>
            <a:r>
              <a:rPr sz="2600" b="1" spc="100" dirty="0">
                <a:solidFill>
                  <a:srgbClr val="00AEEF"/>
                </a:solidFill>
                <a:latin typeface="Arial"/>
                <a:cs typeface="Arial"/>
              </a:rPr>
              <a:t> </a:t>
            </a:r>
            <a:r>
              <a:rPr lang="sk-SK" sz="2600" b="1" spc="100" dirty="0">
                <a:solidFill>
                  <a:srgbClr val="00AEEF"/>
                </a:solidFill>
                <a:latin typeface="Arial"/>
                <a:cs typeface="Arial"/>
              </a:rPr>
              <a:t> </a:t>
            </a:r>
            <a:r>
              <a:rPr lang="sk-SK" sz="2600" b="1" spc="-90" dirty="0">
                <a:solidFill>
                  <a:srgbClr val="00AEEF"/>
                </a:solidFill>
                <a:latin typeface="Arial"/>
                <a:cs typeface="Arial"/>
              </a:rPr>
              <a:t>                – SPOLUFINANCOVANÍM S DOTAČNOU PODPOROU</a:t>
            </a:r>
          </a:p>
          <a:p>
            <a:pPr marL="12700" marR="204470">
              <a:lnSpc>
                <a:spcPct val="134600"/>
              </a:lnSpc>
            </a:pPr>
            <a:r>
              <a:rPr lang="sk-SK" sz="2600" b="1" dirty="0">
                <a:solidFill>
                  <a:srgbClr val="00B0F0"/>
                </a:solidFill>
                <a:latin typeface="Arial"/>
                <a:cs typeface="Arial"/>
              </a:rPr>
              <a:t>– ÚVEROM ZO </a:t>
            </a:r>
            <a:r>
              <a:rPr lang="sk-SK" sz="2600" b="1" dirty="0" smtClean="0">
                <a:solidFill>
                  <a:srgbClr val="00B0F0"/>
                </a:solidFill>
                <a:latin typeface="Arial"/>
                <a:cs typeface="Arial"/>
              </a:rPr>
              <a:t>ŠFRB BEZ DOTÁCIE </a:t>
            </a:r>
            <a:endParaRPr sz="2600" b="1" dirty="0">
              <a:solidFill>
                <a:srgbClr val="00B0F0"/>
              </a:solidFill>
              <a:latin typeface="Arial"/>
              <a:cs typeface="Arial"/>
            </a:endParaRPr>
          </a:p>
          <a:p>
            <a:pPr marL="12700" marR="697865">
              <a:lnSpc>
                <a:spcPct val="134600"/>
              </a:lnSpc>
            </a:pP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PRI </a:t>
            </a:r>
            <a:r>
              <a:rPr sz="2600" b="1" spc="-50" dirty="0">
                <a:solidFill>
                  <a:srgbClr val="FFFFFF"/>
                </a:solidFill>
                <a:latin typeface="Arial"/>
                <a:cs typeface="Arial"/>
              </a:rPr>
              <a:t>OBSTARÁVANÍ </a:t>
            </a:r>
            <a:r>
              <a:rPr sz="2600" b="1" spc="-30" dirty="0">
                <a:solidFill>
                  <a:srgbClr val="FFFFFF"/>
                </a:solidFill>
                <a:latin typeface="Arial"/>
                <a:cs typeface="Arial"/>
              </a:rPr>
              <a:t>NÁJOMNÝCH </a:t>
            </a:r>
            <a:r>
              <a:rPr sz="2600" b="1" spc="-35" dirty="0">
                <a:solidFill>
                  <a:srgbClr val="FFFFFF"/>
                </a:solidFill>
                <a:latin typeface="Arial"/>
                <a:cs typeface="Arial"/>
              </a:rPr>
              <a:t>BYTOV </a:t>
            </a:r>
            <a:r>
              <a:rPr sz="2600" b="1" spc="-20" dirty="0">
                <a:solidFill>
                  <a:srgbClr val="FFFFFF"/>
                </a:solidFill>
                <a:latin typeface="Arial"/>
                <a:cs typeface="Arial"/>
              </a:rPr>
              <a:t>KÚPOU MOŽNOSŤ  </a:t>
            </a:r>
            <a:r>
              <a:rPr sz="2600" b="1" spc="-55" dirty="0">
                <a:solidFill>
                  <a:srgbClr val="FFFFFF"/>
                </a:solidFill>
                <a:latin typeface="Arial"/>
                <a:cs typeface="Arial"/>
              </a:rPr>
              <a:t>REFINANCOVAŤ </a:t>
            </a:r>
            <a:r>
              <a:rPr sz="2600" b="1" spc="-35" dirty="0">
                <a:solidFill>
                  <a:srgbClr val="FFFFFF"/>
                </a:solidFill>
                <a:latin typeface="Arial"/>
                <a:cs typeface="Arial"/>
              </a:rPr>
              <a:t>KOMERČNÝ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ÚVER</a:t>
            </a:r>
            <a:r>
              <a:rPr sz="26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FFFFFF"/>
                </a:solidFill>
                <a:latin typeface="Arial"/>
                <a:cs typeface="Arial"/>
              </a:rPr>
              <a:t>ZHOTOVITEĽA</a:t>
            </a:r>
            <a:endParaRPr sz="2600" dirty="0">
              <a:latin typeface="Arial"/>
              <a:cs typeface="Arial"/>
            </a:endParaRPr>
          </a:p>
          <a:p>
            <a:pPr marL="12700" marR="5080">
              <a:lnSpc>
                <a:spcPct val="134600"/>
              </a:lnSpc>
              <a:tabLst>
                <a:tab pos="8684895" algn="l"/>
              </a:tabLst>
            </a:pPr>
            <a:r>
              <a:rPr sz="2600" b="1" spc="-45" dirty="0">
                <a:solidFill>
                  <a:srgbClr val="00AEEF"/>
                </a:solidFill>
                <a:latin typeface="Arial"/>
                <a:cs typeface="Arial"/>
              </a:rPr>
              <a:t>POPLATOK </a:t>
            </a:r>
            <a:r>
              <a:rPr sz="2600" b="1" spc="3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2600" b="1" spc="-5" dirty="0">
                <a:solidFill>
                  <a:srgbClr val="FFFFFF"/>
                </a:solidFill>
                <a:latin typeface="Arial"/>
                <a:cs typeface="Arial"/>
              </a:rPr>
              <a:t>ZRIADENIE </a:t>
            </a:r>
            <a:r>
              <a:rPr sz="2600" b="1" spc="-35" dirty="0">
                <a:solidFill>
                  <a:srgbClr val="FFFFFF"/>
                </a:solidFill>
                <a:latin typeface="Arial"/>
                <a:cs typeface="Arial"/>
              </a:rPr>
              <a:t>ÚČTU,</a:t>
            </a:r>
            <a:r>
              <a:rPr sz="26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FFFFFF"/>
                </a:solidFill>
                <a:latin typeface="Arial"/>
                <a:cs typeface="Arial"/>
              </a:rPr>
              <a:t>PODANIE</a:t>
            </a:r>
            <a:r>
              <a:rPr sz="26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5" dirty="0">
                <a:solidFill>
                  <a:srgbClr val="FFFFFF"/>
                </a:solidFill>
                <a:latin typeface="Arial"/>
                <a:cs typeface="Arial"/>
              </a:rPr>
              <a:t>ŽIADOSTI</a:t>
            </a:r>
            <a:r>
              <a:rPr lang="sk-SK" sz="2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00AEEF"/>
                </a:solidFill>
                <a:latin typeface="Arial"/>
                <a:cs typeface="Arial"/>
              </a:rPr>
              <a:t>0,00</a:t>
            </a:r>
            <a:r>
              <a:rPr sz="2600" b="1" spc="-100" dirty="0">
                <a:solidFill>
                  <a:srgbClr val="00AEEF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00AEEF"/>
                </a:solidFill>
                <a:latin typeface="Arial"/>
                <a:cs typeface="Arial"/>
              </a:rPr>
              <a:t>EUR  </a:t>
            </a:r>
            <a:r>
              <a:rPr sz="2600" b="1" spc="-35" dirty="0">
                <a:solidFill>
                  <a:srgbClr val="00AEEF"/>
                </a:solidFill>
                <a:latin typeface="Arial"/>
                <a:cs typeface="Arial"/>
              </a:rPr>
              <a:t>MESAČNÝ </a:t>
            </a:r>
            <a:r>
              <a:rPr sz="2600" b="1" spc="-45" dirty="0">
                <a:solidFill>
                  <a:srgbClr val="00AEEF"/>
                </a:solidFill>
                <a:latin typeface="Arial"/>
                <a:cs typeface="Arial"/>
              </a:rPr>
              <a:t>POPLATOK </a:t>
            </a:r>
            <a:r>
              <a:rPr sz="2600" b="1" spc="3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VEDENIE </a:t>
            </a: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ÚČTU </a:t>
            </a:r>
            <a:r>
              <a:rPr sz="2600" b="1" spc="-20" dirty="0">
                <a:solidFill>
                  <a:srgbClr val="00AEEF"/>
                </a:solidFill>
                <a:latin typeface="Arial"/>
                <a:cs typeface="Arial"/>
              </a:rPr>
              <a:t>0,00</a:t>
            </a:r>
            <a:r>
              <a:rPr sz="2600" b="1" spc="60" dirty="0">
                <a:solidFill>
                  <a:srgbClr val="00AEEF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00AEEF"/>
                </a:solidFill>
                <a:latin typeface="Arial"/>
                <a:cs typeface="Arial"/>
              </a:rPr>
              <a:t>EUR</a:t>
            </a:r>
            <a:endParaRPr sz="2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lang="sk-SK" sz="2600" b="1" spc="-35" dirty="0">
                <a:solidFill>
                  <a:srgbClr val="FFC000"/>
                </a:solidFill>
                <a:latin typeface="Arial"/>
                <a:cs typeface="Arial"/>
              </a:rPr>
              <a:t>MOŽNOSŤ NAVÝŠENIA ÚVERU</a:t>
            </a:r>
            <a:endParaRPr lang="sk-SK" sz="26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600" b="1" spc="-20" dirty="0" smtClean="0">
                <a:solidFill>
                  <a:srgbClr val="FFC000"/>
                </a:solidFill>
                <a:latin typeface="Arial"/>
                <a:cs typeface="Arial"/>
              </a:rPr>
              <a:t>MOŽNOSŤ </a:t>
            </a:r>
            <a:r>
              <a:rPr sz="2600" b="1" spc="-35" dirty="0">
                <a:solidFill>
                  <a:srgbClr val="FFC000"/>
                </a:solidFill>
                <a:latin typeface="Arial"/>
                <a:cs typeface="Arial"/>
              </a:rPr>
              <a:t>FINANCOVANIA </a:t>
            </a:r>
            <a:r>
              <a:rPr sz="2600" b="1" spc="-5" dirty="0">
                <a:solidFill>
                  <a:srgbClr val="FFC000"/>
                </a:solidFill>
                <a:latin typeface="Arial"/>
                <a:cs typeface="Arial"/>
              </a:rPr>
              <a:t>OBNOVY </a:t>
            </a:r>
            <a:r>
              <a:rPr sz="2600" b="1" spc="-30" dirty="0">
                <a:solidFill>
                  <a:srgbClr val="FFC000"/>
                </a:solidFill>
                <a:latin typeface="Arial"/>
                <a:cs typeface="Arial"/>
              </a:rPr>
              <a:t>NÁJOMNÝCH</a:t>
            </a:r>
            <a:r>
              <a:rPr sz="2600" b="1" spc="4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600" b="1" spc="-35" dirty="0" smtClean="0">
                <a:solidFill>
                  <a:srgbClr val="FFC000"/>
                </a:solidFill>
                <a:latin typeface="Arial"/>
                <a:cs typeface="Arial"/>
              </a:rPr>
              <a:t>BYTOV</a:t>
            </a:r>
            <a:endParaRPr lang="sk-SK" sz="2600" b="1" spc="-35" dirty="0" smtClean="0">
              <a:solidFill>
                <a:srgbClr val="FFC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endParaRPr sz="2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686784"/>
            <a:ext cx="15240000" cy="34760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59690" algn="ctr">
              <a:lnSpc>
                <a:spcPct val="122000"/>
              </a:lnSpc>
              <a:spcBef>
                <a:spcPts val="95"/>
              </a:spcBef>
              <a:tabLst>
                <a:tab pos="9432290" algn="l"/>
              </a:tabLst>
            </a:pPr>
            <a:r>
              <a:rPr lang="sk-SK" sz="6150" spc="-17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OBSTARANIE</a:t>
            </a:r>
            <a:r>
              <a:rPr sz="6150" spc="-17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6150" spc="-2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OBNOVA </a:t>
            </a:r>
            <a:r>
              <a:rPr sz="6150" spc="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615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6150" spc="-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615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615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sz="615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615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6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sz="6150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615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6150" spc="-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615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615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sz="6150" spc="-1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615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6150" spc="-3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6150" spc="-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6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k-SK" sz="6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15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6150" spc="-25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6150" spc="-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615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sz="615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615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6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 </a:t>
            </a:r>
            <a:r>
              <a:rPr lang="sk-SK" sz="6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6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6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008A0622-632B-FD47-B62D-08BAB88AC861}"/>
              </a:ext>
            </a:extLst>
          </p:cNvPr>
          <p:cNvGrpSpPr/>
          <p:nvPr/>
        </p:nvGrpSpPr>
        <p:grpSpPr>
          <a:xfrm>
            <a:off x="7390466" y="685800"/>
            <a:ext cx="459105" cy="1581156"/>
            <a:chOff x="7390466" y="1930400"/>
            <a:chExt cx="459105" cy="1581156"/>
          </a:xfrm>
        </p:grpSpPr>
        <p:sp>
          <p:nvSpPr>
            <p:cNvPr id="3" name="object 3"/>
            <p:cNvSpPr/>
            <p:nvPr/>
          </p:nvSpPr>
          <p:spPr>
            <a:xfrm>
              <a:off x="7402398" y="2747962"/>
              <a:ext cx="427355" cy="0"/>
            </a:xfrm>
            <a:custGeom>
              <a:avLst/>
              <a:gdLst/>
              <a:ahLst/>
              <a:cxnLst/>
              <a:rect l="l" t="t" r="r" b="b"/>
              <a:pathLst>
                <a:path w="427354">
                  <a:moveTo>
                    <a:pt x="0" y="0"/>
                  </a:moveTo>
                  <a:lnTo>
                    <a:pt x="426897" y="0"/>
                  </a:lnTo>
                </a:path>
              </a:pathLst>
            </a:custGeom>
            <a:ln w="9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7444340" y="2355748"/>
              <a:ext cx="0" cy="212725"/>
            </a:xfrm>
            <a:custGeom>
              <a:avLst/>
              <a:gdLst/>
              <a:ahLst/>
              <a:cxnLst/>
              <a:rect l="l" t="t" r="r" b="b"/>
              <a:pathLst>
                <a:path h="212725">
                  <a:moveTo>
                    <a:pt x="0" y="0"/>
                  </a:moveTo>
                  <a:lnTo>
                    <a:pt x="0" y="212686"/>
                  </a:lnTo>
                </a:path>
              </a:pathLst>
            </a:custGeom>
            <a:ln w="850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611217" y="2143074"/>
              <a:ext cx="0" cy="425450"/>
            </a:xfrm>
            <a:custGeom>
              <a:avLst/>
              <a:gdLst/>
              <a:ahLst/>
              <a:cxnLst/>
              <a:rect l="l" t="t" r="r" b="b"/>
              <a:pathLst>
                <a:path h="425450">
                  <a:moveTo>
                    <a:pt x="0" y="0"/>
                  </a:moveTo>
                  <a:lnTo>
                    <a:pt x="0" y="425361"/>
                  </a:lnTo>
                </a:path>
              </a:pathLst>
            </a:custGeom>
            <a:ln w="850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781359" y="1930400"/>
              <a:ext cx="0" cy="638175"/>
            </a:xfrm>
            <a:custGeom>
              <a:avLst/>
              <a:gdLst/>
              <a:ahLst/>
              <a:cxnLst/>
              <a:rect l="l" t="t" r="r" b="b"/>
              <a:pathLst>
                <a:path h="638175">
                  <a:moveTo>
                    <a:pt x="0" y="0"/>
                  </a:moveTo>
                  <a:lnTo>
                    <a:pt x="0" y="638035"/>
                  </a:lnTo>
                </a:path>
              </a:pathLst>
            </a:custGeom>
            <a:ln w="850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390466" y="2917196"/>
              <a:ext cx="459105" cy="594360"/>
            </a:xfrm>
            <a:custGeom>
              <a:avLst/>
              <a:gdLst/>
              <a:ahLst/>
              <a:cxnLst/>
              <a:rect l="l" t="t" r="r" b="b"/>
              <a:pathLst>
                <a:path w="459104" h="594360">
                  <a:moveTo>
                    <a:pt x="458838" y="0"/>
                  </a:moveTo>
                  <a:lnTo>
                    <a:pt x="0" y="0"/>
                  </a:lnTo>
                  <a:lnTo>
                    <a:pt x="81" y="170179"/>
                  </a:lnTo>
                  <a:lnTo>
                    <a:pt x="208" y="284479"/>
                  </a:lnTo>
                  <a:lnTo>
                    <a:pt x="3688" y="331469"/>
                  </a:lnTo>
                  <a:lnTo>
                    <a:pt x="14399" y="377189"/>
                  </a:lnTo>
                  <a:lnTo>
                    <a:pt x="32231" y="421639"/>
                  </a:lnTo>
                  <a:lnTo>
                    <a:pt x="57169" y="461009"/>
                  </a:lnTo>
                  <a:lnTo>
                    <a:pt x="89195" y="499109"/>
                  </a:lnTo>
                  <a:lnTo>
                    <a:pt x="128294" y="533399"/>
                  </a:lnTo>
                  <a:lnTo>
                    <a:pt x="174450" y="565149"/>
                  </a:lnTo>
                  <a:lnTo>
                    <a:pt x="227647" y="594359"/>
                  </a:lnTo>
                  <a:lnTo>
                    <a:pt x="232308" y="594359"/>
                  </a:lnTo>
                  <a:lnTo>
                    <a:pt x="255331" y="581659"/>
                  </a:lnTo>
                  <a:lnTo>
                    <a:pt x="229603" y="581659"/>
                  </a:lnTo>
                  <a:lnTo>
                    <a:pt x="175005" y="551179"/>
                  </a:lnTo>
                  <a:lnTo>
                    <a:pt x="128122" y="518159"/>
                  </a:lnTo>
                  <a:lnTo>
                    <a:pt x="89094" y="481329"/>
                  </a:lnTo>
                  <a:lnTo>
                    <a:pt x="58064" y="440689"/>
                  </a:lnTo>
                  <a:lnTo>
                    <a:pt x="58635" y="439419"/>
                  </a:lnTo>
                  <a:lnTo>
                    <a:pt x="65683" y="429259"/>
                  </a:lnTo>
                  <a:lnTo>
                    <a:pt x="50749" y="429259"/>
                  </a:lnTo>
                  <a:lnTo>
                    <a:pt x="34086" y="394969"/>
                  </a:lnTo>
                  <a:lnTo>
                    <a:pt x="14951" y="321309"/>
                  </a:lnTo>
                  <a:lnTo>
                    <a:pt x="12383" y="100329"/>
                  </a:lnTo>
                  <a:lnTo>
                    <a:pt x="12230" y="11429"/>
                  </a:lnTo>
                  <a:lnTo>
                    <a:pt x="458862" y="11429"/>
                  </a:lnTo>
                  <a:lnTo>
                    <a:pt x="458838" y="0"/>
                  </a:lnTo>
                  <a:close/>
                </a:path>
                <a:path w="459104" h="594360">
                  <a:moveTo>
                    <a:pt x="386031" y="403859"/>
                  </a:moveTo>
                  <a:lnTo>
                    <a:pt x="352183" y="403859"/>
                  </a:lnTo>
                  <a:lnTo>
                    <a:pt x="367441" y="406399"/>
                  </a:lnTo>
                  <a:lnTo>
                    <a:pt x="380682" y="415289"/>
                  </a:lnTo>
                  <a:lnTo>
                    <a:pt x="391770" y="426719"/>
                  </a:lnTo>
                  <a:lnTo>
                    <a:pt x="400570" y="439419"/>
                  </a:lnTo>
                  <a:lnTo>
                    <a:pt x="401205" y="440689"/>
                  </a:lnTo>
                  <a:lnTo>
                    <a:pt x="370199" y="481329"/>
                  </a:lnTo>
                  <a:lnTo>
                    <a:pt x="331168" y="518159"/>
                  </a:lnTo>
                  <a:lnTo>
                    <a:pt x="284255" y="551179"/>
                  </a:lnTo>
                  <a:lnTo>
                    <a:pt x="229603" y="581659"/>
                  </a:lnTo>
                  <a:lnTo>
                    <a:pt x="255331" y="581659"/>
                  </a:lnTo>
                  <a:lnTo>
                    <a:pt x="331235" y="533399"/>
                  </a:lnTo>
                  <a:lnTo>
                    <a:pt x="370203" y="499109"/>
                  </a:lnTo>
                  <a:lnTo>
                    <a:pt x="402142" y="461009"/>
                  </a:lnTo>
                  <a:lnTo>
                    <a:pt x="421583" y="429259"/>
                  </a:lnTo>
                  <a:lnTo>
                    <a:pt x="408482" y="429259"/>
                  </a:lnTo>
                  <a:lnTo>
                    <a:pt x="395673" y="412749"/>
                  </a:lnTo>
                  <a:lnTo>
                    <a:pt x="386031" y="403859"/>
                  </a:lnTo>
                  <a:close/>
                </a:path>
                <a:path w="459104" h="594360">
                  <a:moveTo>
                    <a:pt x="146401" y="403859"/>
                  </a:moveTo>
                  <a:lnTo>
                    <a:pt x="107048" y="403859"/>
                  </a:lnTo>
                  <a:lnTo>
                    <a:pt x="128017" y="407669"/>
                  </a:lnTo>
                  <a:lnTo>
                    <a:pt x="142117" y="416559"/>
                  </a:lnTo>
                  <a:lnTo>
                    <a:pt x="150148" y="425449"/>
                  </a:lnTo>
                  <a:lnTo>
                    <a:pt x="152907" y="430529"/>
                  </a:lnTo>
                  <a:lnTo>
                    <a:pt x="159054" y="443229"/>
                  </a:lnTo>
                  <a:lnTo>
                    <a:pt x="164350" y="429259"/>
                  </a:lnTo>
                  <a:lnTo>
                    <a:pt x="168842" y="420369"/>
                  </a:lnTo>
                  <a:lnTo>
                    <a:pt x="172027" y="415289"/>
                  </a:lnTo>
                  <a:lnTo>
                    <a:pt x="157594" y="415289"/>
                  </a:lnTo>
                  <a:lnTo>
                    <a:pt x="149992" y="406399"/>
                  </a:lnTo>
                  <a:lnTo>
                    <a:pt x="146401" y="403859"/>
                  </a:lnTo>
                  <a:close/>
                </a:path>
                <a:path w="459104" h="594360">
                  <a:moveTo>
                    <a:pt x="265593" y="369569"/>
                  </a:moveTo>
                  <a:lnTo>
                    <a:pt x="229603" y="369569"/>
                  </a:lnTo>
                  <a:lnTo>
                    <a:pt x="257190" y="378459"/>
                  </a:lnTo>
                  <a:lnTo>
                    <a:pt x="277629" y="400049"/>
                  </a:lnTo>
                  <a:lnTo>
                    <a:pt x="290366" y="420369"/>
                  </a:lnTo>
                  <a:lnTo>
                    <a:pt x="294843" y="429259"/>
                  </a:lnTo>
                  <a:lnTo>
                    <a:pt x="300202" y="443229"/>
                  </a:lnTo>
                  <a:lnTo>
                    <a:pt x="306285" y="430529"/>
                  </a:lnTo>
                  <a:lnTo>
                    <a:pt x="309081" y="425449"/>
                  </a:lnTo>
                  <a:lnTo>
                    <a:pt x="317176" y="416559"/>
                  </a:lnTo>
                  <a:lnTo>
                    <a:pt x="319193" y="415289"/>
                  </a:lnTo>
                  <a:lnTo>
                    <a:pt x="301624" y="415289"/>
                  </a:lnTo>
                  <a:lnTo>
                    <a:pt x="298923" y="410209"/>
                  </a:lnTo>
                  <a:lnTo>
                    <a:pt x="295660" y="403859"/>
                  </a:lnTo>
                  <a:lnTo>
                    <a:pt x="291843" y="397509"/>
                  </a:lnTo>
                  <a:lnTo>
                    <a:pt x="287477" y="391159"/>
                  </a:lnTo>
                  <a:lnTo>
                    <a:pt x="279985" y="382269"/>
                  </a:lnTo>
                  <a:lnTo>
                    <a:pt x="272137" y="374649"/>
                  </a:lnTo>
                  <a:lnTo>
                    <a:pt x="265593" y="369569"/>
                  </a:lnTo>
                  <a:close/>
                </a:path>
                <a:path w="459104" h="594360">
                  <a:moveTo>
                    <a:pt x="107048" y="391159"/>
                  </a:moveTo>
                  <a:lnTo>
                    <a:pt x="91920" y="393699"/>
                  </a:lnTo>
                  <a:lnTo>
                    <a:pt x="77389" y="400049"/>
                  </a:lnTo>
                  <a:lnTo>
                    <a:pt x="63612" y="412749"/>
                  </a:lnTo>
                  <a:lnTo>
                    <a:pt x="50749" y="429259"/>
                  </a:lnTo>
                  <a:lnTo>
                    <a:pt x="65683" y="429259"/>
                  </a:lnTo>
                  <a:lnTo>
                    <a:pt x="67445" y="426719"/>
                  </a:lnTo>
                  <a:lnTo>
                    <a:pt x="78541" y="415289"/>
                  </a:lnTo>
                  <a:lnTo>
                    <a:pt x="91788" y="406399"/>
                  </a:lnTo>
                  <a:lnTo>
                    <a:pt x="107048" y="403859"/>
                  </a:lnTo>
                  <a:lnTo>
                    <a:pt x="146401" y="403859"/>
                  </a:lnTo>
                  <a:lnTo>
                    <a:pt x="139217" y="398779"/>
                  </a:lnTo>
                  <a:lnTo>
                    <a:pt x="124993" y="393699"/>
                  </a:lnTo>
                  <a:lnTo>
                    <a:pt x="107048" y="391159"/>
                  </a:lnTo>
                  <a:close/>
                </a:path>
                <a:path w="459104" h="594360">
                  <a:moveTo>
                    <a:pt x="458862" y="11429"/>
                  </a:moveTo>
                  <a:lnTo>
                    <a:pt x="446036" y="11429"/>
                  </a:lnTo>
                  <a:lnTo>
                    <a:pt x="446342" y="91439"/>
                  </a:lnTo>
                  <a:lnTo>
                    <a:pt x="446466" y="132079"/>
                  </a:lnTo>
                  <a:lnTo>
                    <a:pt x="446591" y="284479"/>
                  </a:lnTo>
                  <a:lnTo>
                    <a:pt x="437083" y="359409"/>
                  </a:lnTo>
                  <a:lnTo>
                    <a:pt x="408482" y="429259"/>
                  </a:lnTo>
                  <a:lnTo>
                    <a:pt x="421583" y="429259"/>
                  </a:lnTo>
                  <a:lnTo>
                    <a:pt x="427026" y="420369"/>
                  </a:lnTo>
                  <a:lnTo>
                    <a:pt x="444831" y="377189"/>
                  </a:lnTo>
                  <a:lnTo>
                    <a:pt x="455532" y="331469"/>
                  </a:lnTo>
                  <a:lnTo>
                    <a:pt x="459010" y="284479"/>
                  </a:lnTo>
                  <a:lnTo>
                    <a:pt x="458909" y="21589"/>
                  </a:lnTo>
                  <a:lnTo>
                    <a:pt x="458862" y="11429"/>
                  </a:lnTo>
                  <a:close/>
                </a:path>
                <a:path w="459104" h="594360">
                  <a:moveTo>
                    <a:pt x="216179" y="284479"/>
                  </a:moveTo>
                  <a:lnTo>
                    <a:pt x="203758" y="284479"/>
                  </a:lnTo>
                  <a:lnTo>
                    <a:pt x="203758" y="363219"/>
                  </a:lnTo>
                  <a:lnTo>
                    <a:pt x="195268" y="368299"/>
                  </a:lnTo>
                  <a:lnTo>
                    <a:pt x="167390" y="397509"/>
                  </a:lnTo>
                  <a:lnTo>
                    <a:pt x="163577" y="403859"/>
                  </a:lnTo>
                  <a:lnTo>
                    <a:pt x="160310" y="408939"/>
                  </a:lnTo>
                  <a:lnTo>
                    <a:pt x="157594" y="415289"/>
                  </a:lnTo>
                  <a:lnTo>
                    <a:pt x="172027" y="415289"/>
                  </a:lnTo>
                  <a:lnTo>
                    <a:pt x="181584" y="400049"/>
                  </a:lnTo>
                  <a:lnTo>
                    <a:pt x="202023" y="378459"/>
                  </a:lnTo>
                  <a:lnTo>
                    <a:pt x="229603" y="369569"/>
                  </a:lnTo>
                  <a:lnTo>
                    <a:pt x="265593" y="369569"/>
                  </a:lnTo>
                  <a:lnTo>
                    <a:pt x="263958" y="368299"/>
                  </a:lnTo>
                  <a:lnTo>
                    <a:pt x="255473" y="363219"/>
                  </a:lnTo>
                  <a:lnTo>
                    <a:pt x="255473" y="359409"/>
                  </a:lnTo>
                  <a:lnTo>
                    <a:pt x="216179" y="359409"/>
                  </a:lnTo>
                  <a:lnTo>
                    <a:pt x="216179" y="284479"/>
                  </a:lnTo>
                  <a:close/>
                </a:path>
                <a:path w="459104" h="594360">
                  <a:moveTo>
                    <a:pt x="352183" y="391159"/>
                  </a:moveTo>
                  <a:lnTo>
                    <a:pt x="334236" y="393699"/>
                  </a:lnTo>
                  <a:lnTo>
                    <a:pt x="320008" y="398779"/>
                  </a:lnTo>
                  <a:lnTo>
                    <a:pt x="309228" y="406399"/>
                  </a:lnTo>
                  <a:lnTo>
                    <a:pt x="301624" y="415289"/>
                  </a:lnTo>
                  <a:lnTo>
                    <a:pt x="319193" y="415289"/>
                  </a:lnTo>
                  <a:lnTo>
                    <a:pt x="331299" y="407669"/>
                  </a:lnTo>
                  <a:lnTo>
                    <a:pt x="352183" y="403859"/>
                  </a:lnTo>
                  <a:lnTo>
                    <a:pt x="386031" y="403859"/>
                  </a:lnTo>
                  <a:lnTo>
                    <a:pt x="381900" y="400049"/>
                  </a:lnTo>
                  <a:lnTo>
                    <a:pt x="367343" y="393699"/>
                  </a:lnTo>
                  <a:lnTo>
                    <a:pt x="352183" y="391159"/>
                  </a:lnTo>
                  <a:close/>
                </a:path>
                <a:path w="459104" h="594360">
                  <a:moveTo>
                    <a:pt x="233984" y="356869"/>
                  </a:moveTo>
                  <a:lnTo>
                    <a:pt x="225234" y="356869"/>
                  </a:lnTo>
                  <a:lnTo>
                    <a:pt x="216179" y="359409"/>
                  </a:lnTo>
                  <a:lnTo>
                    <a:pt x="243039" y="359409"/>
                  </a:lnTo>
                  <a:lnTo>
                    <a:pt x="233984" y="356869"/>
                  </a:lnTo>
                  <a:close/>
                </a:path>
                <a:path w="459104" h="594360">
                  <a:moveTo>
                    <a:pt x="273738" y="271779"/>
                  </a:moveTo>
                  <a:lnTo>
                    <a:pt x="243039" y="271779"/>
                  </a:lnTo>
                  <a:lnTo>
                    <a:pt x="243039" y="359409"/>
                  </a:lnTo>
                  <a:lnTo>
                    <a:pt x="255473" y="359409"/>
                  </a:lnTo>
                  <a:lnTo>
                    <a:pt x="255473" y="284479"/>
                  </a:lnTo>
                  <a:lnTo>
                    <a:pt x="371699" y="284479"/>
                  </a:lnTo>
                  <a:lnTo>
                    <a:pt x="371568" y="281939"/>
                  </a:lnTo>
                  <a:lnTo>
                    <a:pt x="359155" y="281939"/>
                  </a:lnTo>
                  <a:lnTo>
                    <a:pt x="330534" y="275589"/>
                  </a:lnTo>
                  <a:lnTo>
                    <a:pt x="301459" y="273049"/>
                  </a:lnTo>
                  <a:lnTo>
                    <a:pt x="273738" y="271779"/>
                  </a:lnTo>
                  <a:close/>
                </a:path>
                <a:path w="459104" h="594360">
                  <a:moveTo>
                    <a:pt x="86474" y="214629"/>
                  </a:moveTo>
                  <a:lnTo>
                    <a:pt x="87334" y="227329"/>
                  </a:lnTo>
                  <a:lnTo>
                    <a:pt x="87722" y="234949"/>
                  </a:lnTo>
                  <a:lnTo>
                    <a:pt x="88056" y="243839"/>
                  </a:lnTo>
                  <a:lnTo>
                    <a:pt x="88156" y="266699"/>
                  </a:lnTo>
                  <a:lnTo>
                    <a:pt x="88104" y="270509"/>
                  </a:lnTo>
                  <a:lnTo>
                    <a:pt x="87722" y="280669"/>
                  </a:lnTo>
                  <a:lnTo>
                    <a:pt x="87334" y="288289"/>
                  </a:lnTo>
                  <a:lnTo>
                    <a:pt x="86474" y="299719"/>
                  </a:lnTo>
                  <a:lnTo>
                    <a:pt x="95300" y="297179"/>
                  </a:lnTo>
                  <a:lnTo>
                    <a:pt x="125370" y="289559"/>
                  </a:lnTo>
                  <a:lnTo>
                    <a:pt x="155892" y="285749"/>
                  </a:lnTo>
                  <a:lnTo>
                    <a:pt x="183233" y="284479"/>
                  </a:lnTo>
                  <a:lnTo>
                    <a:pt x="216179" y="284479"/>
                  </a:lnTo>
                  <a:lnTo>
                    <a:pt x="216179" y="281939"/>
                  </a:lnTo>
                  <a:lnTo>
                    <a:pt x="100063" y="281939"/>
                  </a:lnTo>
                  <a:lnTo>
                    <a:pt x="100380" y="275589"/>
                  </a:lnTo>
                  <a:lnTo>
                    <a:pt x="100710" y="266699"/>
                  </a:lnTo>
                  <a:lnTo>
                    <a:pt x="100616" y="245109"/>
                  </a:lnTo>
                  <a:lnTo>
                    <a:pt x="100380" y="238759"/>
                  </a:lnTo>
                  <a:lnTo>
                    <a:pt x="100063" y="232409"/>
                  </a:lnTo>
                  <a:lnTo>
                    <a:pt x="216179" y="232409"/>
                  </a:lnTo>
                  <a:lnTo>
                    <a:pt x="216179" y="231139"/>
                  </a:lnTo>
                  <a:lnTo>
                    <a:pt x="181483" y="231139"/>
                  </a:lnTo>
                  <a:lnTo>
                    <a:pt x="154628" y="229869"/>
                  </a:lnTo>
                  <a:lnTo>
                    <a:pt x="125231" y="226059"/>
                  </a:lnTo>
                  <a:lnTo>
                    <a:pt x="95326" y="218439"/>
                  </a:lnTo>
                  <a:lnTo>
                    <a:pt x="86474" y="214629"/>
                  </a:lnTo>
                  <a:close/>
                </a:path>
                <a:path w="459104" h="594360">
                  <a:moveTo>
                    <a:pt x="371699" y="284479"/>
                  </a:moveTo>
                  <a:lnTo>
                    <a:pt x="275978" y="284479"/>
                  </a:lnTo>
                  <a:lnTo>
                    <a:pt x="303320" y="285749"/>
                  </a:lnTo>
                  <a:lnTo>
                    <a:pt x="333843" y="289559"/>
                  </a:lnTo>
                  <a:lnTo>
                    <a:pt x="363893" y="297179"/>
                  </a:lnTo>
                  <a:lnTo>
                    <a:pt x="372744" y="299719"/>
                  </a:lnTo>
                  <a:lnTo>
                    <a:pt x="371895" y="288289"/>
                  </a:lnTo>
                  <a:lnTo>
                    <a:pt x="371699" y="284479"/>
                  </a:lnTo>
                  <a:close/>
                </a:path>
                <a:path w="459104" h="594360">
                  <a:moveTo>
                    <a:pt x="216179" y="271779"/>
                  </a:moveTo>
                  <a:lnTo>
                    <a:pt x="185502" y="271779"/>
                  </a:lnTo>
                  <a:lnTo>
                    <a:pt x="157778" y="273049"/>
                  </a:lnTo>
                  <a:lnTo>
                    <a:pt x="128692" y="275589"/>
                  </a:lnTo>
                  <a:lnTo>
                    <a:pt x="100063" y="281939"/>
                  </a:lnTo>
                  <a:lnTo>
                    <a:pt x="216179" y="281939"/>
                  </a:lnTo>
                  <a:lnTo>
                    <a:pt x="216179" y="271779"/>
                  </a:lnTo>
                  <a:close/>
                </a:path>
                <a:path w="459104" h="594360">
                  <a:moveTo>
                    <a:pt x="371634" y="232409"/>
                  </a:moveTo>
                  <a:lnTo>
                    <a:pt x="359155" y="232409"/>
                  </a:lnTo>
                  <a:lnTo>
                    <a:pt x="358838" y="238759"/>
                  </a:lnTo>
                  <a:lnTo>
                    <a:pt x="358611" y="245109"/>
                  </a:lnTo>
                  <a:lnTo>
                    <a:pt x="358520" y="266699"/>
                  </a:lnTo>
                  <a:lnTo>
                    <a:pt x="358838" y="275589"/>
                  </a:lnTo>
                  <a:lnTo>
                    <a:pt x="359155" y="281939"/>
                  </a:lnTo>
                  <a:lnTo>
                    <a:pt x="371568" y="281939"/>
                  </a:lnTo>
                  <a:lnTo>
                    <a:pt x="371503" y="280669"/>
                  </a:lnTo>
                  <a:lnTo>
                    <a:pt x="371116" y="270509"/>
                  </a:lnTo>
                  <a:lnTo>
                    <a:pt x="370941" y="257809"/>
                  </a:lnTo>
                  <a:lnTo>
                    <a:pt x="371081" y="247649"/>
                  </a:lnTo>
                  <a:lnTo>
                    <a:pt x="371164" y="243839"/>
                  </a:lnTo>
                  <a:lnTo>
                    <a:pt x="371503" y="234949"/>
                  </a:lnTo>
                  <a:lnTo>
                    <a:pt x="371634" y="232409"/>
                  </a:lnTo>
                  <a:close/>
                </a:path>
                <a:path w="459104" h="594360">
                  <a:moveTo>
                    <a:pt x="216179" y="232409"/>
                  </a:moveTo>
                  <a:lnTo>
                    <a:pt x="100063" y="232409"/>
                  </a:lnTo>
                  <a:lnTo>
                    <a:pt x="131100" y="238759"/>
                  </a:lnTo>
                  <a:lnTo>
                    <a:pt x="161013" y="242569"/>
                  </a:lnTo>
                  <a:lnTo>
                    <a:pt x="187731" y="243839"/>
                  </a:lnTo>
                  <a:lnTo>
                    <a:pt x="209181" y="243839"/>
                  </a:lnTo>
                  <a:lnTo>
                    <a:pt x="216179" y="242569"/>
                  </a:lnTo>
                  <a:lnTo>
                    <a:pt x="216179" y="232409"/>
                  </a:lnTo>
                  <a:close/>
                </a:path>
                <a:path w="459104" h="594360">
                  <a:moveTo>
                    <a:pt x="267272" y="170179"/>
                  </a:moveTo>
                  <a:lnTo>
                    <a:pt x="243039" y="170179"/>
                  </a:lnTo>
                  <a:lnTo>
                    <a:pt x="243039" y="242569"/>
                  </a:lnTo>
                  <a:lnTo>
                    <a:pt x="250215" y="243839"/>
                  </a:lnTo>
                  <a:lnTo>
                    <a:pt x="271586" y="243839"/>
                  </a:lnTo>
                  <a:lnTo>
                    <a:pt x="298251" y="242569"/>
                  </a:lnTo>
                  <a:lnTo>
                    <a:pt x="328134" y="238759"/>
                  </a:lnTo>
                  <a:lnTo>
                    <a:pt x="359155" y="232409"/>
                  </a:lnTo>
                  <a:lnTo>
                    <a:pt x="371634" y="232409"/>
                  </a:lnTo>
                  <a:lnTo>
                    <a:pt x="371699" y="231139"/>
                  </a:lnTo>
                  <a:lnTo>
                    <a:pt x="255473" y="231139"/>
                  </a:lnTo>
                  <a:lnTo>
                    <a:pt x="255473" y="182879"/>
                  </a:lnTo>
                  <a:lnTo>
                    <a:pt x="347335" y="182879"/>
                  </a:lnTo>
                  <a:lnTo>
                    <a:pt x="347274" y="181609"/>
                  </a:lnTo>
                  <a:lnTo>
                    <a:pt x="334797" y="181609"/>
                  </a:lnTo>
                  <a:lnTo>
                    <a:pt x="310358" y="175259"/>
                  </a:lnTo>
                  <a:lnTo>
                    <a:pt x="287755" y="172719"/>
                  </a:lnTo>
                  <a:lnTo>
                    <a:pt x="267272" y="170179"/>
                  </a:lnTo>
                  <a:close/>
                </a:path>
                <a:path w="459104" h="594360">
                  <a:moveTo>
                    <a:pt x="216179" y="182879"/>
                  </a:moveTo>
                  <a:lnTo>
                    <a:pt x="203758" y="182879"/>
                  </a:lnTo>
                  <a:lnTo>
                    <a:pt x="203758" y="231139"/>
                  </a:lnTo>
                  <a:lnTo>
                    <a:pt x="216179" y="231139"/>
                  </a:lnTo>
                  <a:lnTo>
                    <a:pt x="216179" y="182879"/>
                  </a:lnTo>
                  <a:close/>
                </a:path>
                <a:path w="459104" h="594360">
                  <a:moveTo>
                    <a:pt x="372744" y="214629"/>
                  </a:moveTo>
                  <a:lnTo>
                    <a:pt x="363893" y="218439"/>
                  </a:lnTo>
                  <a:lnTo>
                    <a:pt x="334033" y="226059"/>
                  </a:lnTo>
                  <a:lnTo>
                    <a:pt x="304634" y="229869"/>
                  </a:lnTo>
                  <a:lnTo>
                    <a:pt x="277760" y="231139"/>
                  </a:lnTo>
                  <a:lnTo>
                    <a:pt x="371699" y="231139"/>
                  </a:lnTo>
                  <a:lnTo>
                    <a:pt x="371895" y="227329"/>
                  </a:lnTo>
                  <a:lnTo>
                    <a:pt x="372744" y="214629"/>
                  </a:lnTo>
                  <a:close/>
                </a:path>
                <a:path w="459104" h="594360">
                  <a:moveTo>
                    <a:pt x="110794" y="114299"/>
                  </a:moveTo>
                  <a:lnTo>
                    <a:pt x="112610" y="156209"/>
                  </a:lnTo>
                  <a:lnTo>
                    <a:pt x="112472" y="166369"/>
                  </a:lnTo>
                  <a:lnTo>
                    <a:pt x="112390" y="170179"/>
                  </a:lnTo>
                  <a:lnTo>
                    <a:pt x="112055" y="179069"/>
                  </a:lnTo>
                  <a:lnTo>
                    <a:pt x="111667" y="186689"/>
                  </a:lnTo>
                  <a:lnTo>
                    <a:pt x="110794" y="199389"/>
                  </a:lnTo>
                  <a:lnTo>
                    <a:pt x="119646" y="195579"/>
                  </a:lnTo>
                  <a:lnTo>
                    <a:pt x="143485" y="189229"/>
                  </a:lnTo>
                  <a:lnTo>
                    <a:pt x="165631" y="185419"/>
                  </a:lnTo>
                  <a:lnTo>
                    <a:pt x="185813" y="182879"/>
                  </a:lnTo>
                  <a:lnTo>
                    <a:pt x="216179" y="182879"/>
                  </a:lnTo>
                  <a:lnTo>
                    <a:pt x="216179" y="181609"/>
                  </a:lnTo>
                  <a:lnTo>
                    <a:pt x="124396" y="181609"/>
                  </a:lnTo>
                  <a:lnTo>
                    <a:pt x="124726" y="175259"/>
                  </a:lnTo>
                  <a:lnTo>
                    <a:pt x="124998" y="167639"/>
                  </a:lnTo>
                  <a:lnTo>
                    <a:pt x="124908" y="143509"/>
                  </a:lnTo>
                  <a:lnTo>
                    <a:pt x="124726" y="138429"/>
                  </a:lnTo>
                  <a:lnTo>
                    <a:pt x="124396" y="132079"/>
                  </a:lnTo>
                  <a:lnTo>
                    <a:pt x="215822" y="132079"/>
                  </a:lnTo>
                  <a:lnTo>
                    <a:pt x="215644" y="129539"/>
                  </a:lnTo>
                  <a:lnTo>
                    <a:pt x="185467" y="129539"/>
                  </a:lnTo>
                  <a:lnTo>
                    <a:pt x="165368" y="128269"/>
                  </a:lnTo>
                  <a:lnTo>
                    <a:pt x="143337" y="123189"/>
                  </a:lnTo>
                  <a:lnTo>
                    <a:pt x="119646" y="116839"/>
                  </a:lnTo>
                  <a:lnTo>
                    <a:pt x="110794" y="114299"/>
                  </a:lnTo>
                  <a:close/>
                </a:path>
                <a:path w="459104" h="594360">
                  <a:moveTo>
                    <a:pt x="347335" y="182879"/>
                  </a:moveTo>
                  <a:lnTo>
                    <a:pt x="255473" y="182879"/>
                  </a:lnTo>
                  <a:lnTo>
                    <a:pt x="293649" y="185419"/>
                  </a:lnTo>
                  <a:lnTo>
                    <a:pt x="315780" y="189229"/>
                  </a:lnTo>
                  <a:lnTo>
                    <a:pt x="339559" y="195579"/>
                  </a:lnTo>
                  <a:lnTo>
                    <a:pt x="348437" y="199389"/>
                  </a:lnTo>
                  <a:lnTo>
                    <a:pt x="347713" y="189229"/>
                  </a:lnTo>
                  <a:lnTo>
                    <a:pt x="347395" y="184149"/>
                  </a:lnTo>
                  <a:lnTo>
                    <a:pt x="347335" y="182879"/>
                  </a:lnTo>
                  <a:close/>
                </a:path>
                <a:path w="459104" h="594360">
                  <a:moveTo>
                    <a:pt x="216179" y="170179"/>
                  </a:moveTo>
                  <a:lnTo>
                    <a:pt x="191969" y="170179"/>
                  </a:lnTo>
                  <a:lnTo>
                    <a:pt x="171465" y="172719"/>
                  </a:lnTo>
                  <a:lnTo>
                    <a:pt x="148833" y="175259"/>
                  </a:lnTo>
                  <a:lnTo>
                    <a:pt x="124396" y="181609"/>
                  </a:lnTo>
                  <a:lnTo>
                    <a:pt x="216179" y="181609"/>
                  </a:lnTo>
                  <a:lnTo>
                    <a:pt x="216179" y="170179"/>
                  </a:lnTo>
                  <a:close/>
                </a:path>
                <a:path w="459104" h="594360">
                  <a:moveTo>
                    <a:pt x="347240" y="132079"/>
                  </a:moveTo>
                  <a:lnTo>
                    <a:pt x="334797" y="132079"/>
                  </a:lnTo>
                  <a:lnTo>
                    <a:pt x="334578" y="135889"/>
                  </a:lnTo>
                  <a:lnTo>
                    <a:pt x="334464" y="138429"/>
                  </a:lnTo>
                  <a:lnTo>
                    <a:pt x="334340" y="142239"/>
                  </a:lnTo>
                  <a:lnTo>
                    <a:pt x="334222" y="167639"/>
                  </a:lnTo>
                  <a:lnTo>
                    <a:pt x="334563" y="176529"/>
                  </a:lnTo>
                  <a:lnTo>
                    <a:pt x="334797" y="181609"/>
                  </a:lnTo>
                  <a:lnTo>
                    <a:pt x="347274" y="181609"/>
                  </a:lnTo>
                  <a:lnTo>
                    <a:pt x="347032" y="176529"/>
                  </a:lnTo>
                  <a:lnTo>
                    <a:pt x="346818" y="170179"/>
                  </a:lnTo>
                  <a:lnTo>
                    <a:pt x="346718" y="166369"/>
                  </a:lnTo>
                  <a:lnTo>
                    <a:pt x="346818" y="143509"/>
                  </a:lnTo>
                  <a:lnTo>
                    <a:pt x="347240" y="132079"/>
                  </a:lnTo>
                  <a:close/>
                </a:path>
                <a:path w="459104" h="594360">
                  <a:moveTo>
                    <a:pt x="215822" y="132079"/>
                  </a:moveTo>
                  <a:lnTo>
                    <a:pt x="124396" y="132079"/>
                  </a:lnTo>
                  <a:lnTo>
                    <a:pt x="148824" y="137159"/>
                  </a:lnTo>
                  <a:lnTo>
                    <a:pt x="171434" y="140969"/>
                  </a:lnTo>
                  <a:lnTo>
                    <a:pt x="191904" y="142239"/>
                  </a:lnTo>
                  <a:lnTo>
                    <a:pt x="216255" y="142239"/>
                  </a:lnTo>
                  <a:lnTo>
                    <a:pt x="216090" y="135889"/>
                  </a:lnTo>
                  <a:lnTo>
                    <a:pt x="215822" y="132079"/>
                  </a:lnTo>
                  <a:close/>
                </a:path>
                <a:path w="459104" h="594360">
                  <a:moveTo>
                    <a:pt x="266545" y="57149"/>
                  </a:moveTo>
                  <a:lnTo>
                    <a:pt x="253809" y="57149"/>
                  </a:lnTo>
                  <a:lnTo>
                    <a:pt x="250849" y="72389"/>
                  </a:lnTo>
                  <a:lnTo>
                    <a:pt x="247542" y="91439"/>
                  </a:lnTo>
                  <a:lnTo>
                    <a:pt x="244701" y="114299"/>
                  </a:lnTo>
                  <a:lnTo>
                    <a:pt x="243141" y="135889"/>
                  </a:lnTo>
                  <a:lnTo>
                    <a:pt x="242938" y="142239"/>
                  </a:lnTo>
                  <a:lnTo>
                    <a:pt x="267326" y="142239"/>
                  </a:lnTo>
                  <a:lnTo>
                    <a:pt x="287796" y="140969"/>
                  </a:lnTo>
                  <a:lnTo>
                    <a:pt x="310392" y="137159"/>
                  </a:lnTo>
                  <a:lnTo>
                    <a:pt x="334797" y="132079"/>
                  </a:lnTo>
                  <a:lnTo>
                    <a:pt x="347240" y="132079"/>
                  </a:lnTo>
                  <a:lnTo>
                    <a:pt x="347344" y="129539"/>
                  </a:lnTo>
                  <a:lnTo>
                    <a:pt x="255841" y="129539"/>
                  </a:lnTo>
                  <a:lnTo>
                    <a:pt x="258375" y="104139"/>
                  </a:lnTo>
                  <a:lnTo>
                    <a:pt x="262110" y="80009"/>
                  </a:lnTo>
                  <a:lnTo>
                    <a:pt x="265676" y="60959"/>
                  </a:lnTo>
                  <a:lnTo>
                    <a:pt x="266545" y="57149"/>
                  </a:lnTo>
                  <a:close/>
                </a:path>
                <a:path w="459104" h="594360">
                  <a:moveTo>
                    <a:pt x="189623" y="43179"/>
                  </a:moveTo>
                  <a:lnTo>
                    <a:pt x="191528" y="52069"/>
                  </a:lnTo>
                  <a:lnTo>
                    <a:pt x="193128" y="58419"/>
                  </a:lnTo>
                  <a:lnTo>
                    <a:pt x="196713" y="77469"/>
                  </a:lnTo>
                  <a:lnTo>
                    <a:pt x="200665" y="102869"/>
                  </a:lnTo>
                  <a:lnTo>
                    <a:pt x="203365" y="129539"/>
                  </a:lnTo>
                  <a:lnTo>
                    <a:pt x="215644" y="129539"/>
                  </a:lnTo>
                  <a:lnTo>
                    <a:pt x="214484" y="113029"/>
                  </a:lnTo>
                  <a:lnTo>
                    <a:pt x="211583" y="91439"/>
                  </a:lnTo>
                  <a:lnTo>
                    <a:pt x="208266" y="71119"/>
                  </a:lnTo>
                  <a:lnTo>
                    <a:pt x="205409" y="57149"/>
                  </a:lnTo>
                  <a:lnTo>
                    <a:pt x="266545" y="57149"/>
                  </a:lnTo>
                  <a:lnTo>
                    <a:pt x="267703" y="52069"/>
                  </a:lnTo>
                  <a:lnTo>
                    <a:pt x="269054" y="45719"/>
                  </a:lnTo>
                  <a:lnTo>
                    <a:pt x="222627" y="45719"/>
                  </a:lnTo>
                  <a:lnTo>
                    <a:pt x="213848" y="44449"/>
                  </a:lnTo>
                  <a:lnTo>
                    <a:pt x="198056" y="44449"/>
                  </a:lnTo>
                  <a:lnTo>
                    <a:pt x="189623" y="43179"/>
                  </a:lnTo>
                  <a:close/>
                </a:path>
                <a:path w="459104" h="594360">
                  <a:moveTo>
                    <a:pt x="348437" y="114299"/>
                  </a:moveTo>
                  <a:lnTo>
                    <a:pt x="339559" y="116839"/>
                  </a:lnTo>
                  <a:lnTo>
                    <a:pt x="315906" y="123189"/>
                  </a:lnTo>
                  <a:lnTo>
                    <a:pt x="293881" y="128269"/>
                  </a:lnTo>
                  <a:lnTo>
                    <a:pt x="273765" y="129539"/>
                  </a:lnTo>
                  <a:lnTo>
                    <a:pt x="347344" y="129539"/>
                  </a:lnTo>
                  <a:lnTo>
                    <a:pt x="347395" y="128269"/>
                  </a:lnTo>
                  <a:lnTo>
                    <a:pt x="347713" y="123189"/>
                  </a:lnTo>
                  <a:lnTo>
                    <a:pt x="348437" y="114299"/>
                  </a:lnTo>
                  <a:close/>
                </a:path>
                <a:path w="459104" h="594360">
                  <a:moveTo>
                    <a:pt x="246443" y="57149"/>
                  </a:moveTo>
                  <a:lnTo>
                    <a:pt x="212788" y="57149"/>
                  </a:lnTo>
                  <a:lnTo>
                    <a:pt x="223710" y="58419"/>
                  </a:lnTo>
                  <a:lnTo>
                    <a:pt x="235521" y="58419"/>
                  </a:lnTo>
                  <a:lnTo>
                    <a:pt x="246443" y="57149"/>
                  </a:lnTo>
                  <a:close/>
                </a:path>
                <a:path w="459104" h="594360">
                  <a:moveTo>
                    <a:pt x="269595" y="43179"/>
                  </a:moveTo>
                  <a:lnTo>
                    <a:pt x="260769" y="44449"/>
                  </a:lnTo>
                  <a:lnTo>
                    <a:pt x="246010" y="44449"/>
                  </a:lnTo>
                  <a:lnTo>
                    <a:pt x="236917" y="45719"/>
                  </a:lnTo>
                  <a:lnTo>
                    <a:pt x="269054" y="45719"/>
                  </a:lnTo>
                  <a:lnTo>
                    <a:pt x="269595" y="431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635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Obrázok 30">
            <a:extLst>
              <a:ext uri="{FF2B5EF4-FFF2-40B4-BE49-F238E27FC236}">
                <a16:creationId xmlns:a16="http://schemas.microsoft.com/office/drawing/2014/main" id="{BDA1AADE-6057-E540-9035-3A90A4C3F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1"/>
          <a:stretch/>
        </p:blipFill>
        <p:spPr>
          <a:xfrm>
            <a:off x="3050611" y="-1"/>
            <a:ext cx="12189389" cy="106044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7200" y="2514600"/>
            <a:ext cx="2183116" cy="3879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50612" y="2193184"/>
            <a:ext cx="12189388" cy="5892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750" spc="-20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ZARIADENIE </a:t>
            </a:r>
            <a:r>
              <a:rPr sz="3750" spc="-60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SOCIÁLNYCH </a:t>
            </a:r>
            <a:r>
              <a:rPr sz="3750" spc="-45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SLUŽIEB</a:t>
            </a:r>
            <a:r>
              <a:rPr sz="3750" spc="30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750" b="0" spc="-65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(ZSS)</a:t>
            </a:r>
            <a:endParaRPr sz="3750" dirty="0">
              <a:solidFill>
                <a:srgbClr val="816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27501" y="6249164"/>
            <a:ext cx="3314143" cy="9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7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1" i="0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PODMIENKA  </a:t>
            </a:r>
            <a:r>
              <a:rPr kumimoji="0" sz="2750" b="1" i="0" u="none" strike="noStrike" kern="1200" cap="none" spc="-6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PRIJATIA </a:t>
            </a:r>
            <a:r>
              <a:rPr kumimoji="0" sz="2750" b="1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</a:t>
            </a:r>
            <a:r>
              <a:rPr kumimoji="0" sz="2750" b="1" i="0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50" b="1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2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57504" y="6192531"/>
            <a:ext cx="5448442" cy="99001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0" i="0" u="none" strike="noStrike" kern="1200" cap="none" spc="-3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STUPEŇ</a:t>
            </a:r>
            <a:r>
              <a:rPr kumimoji="0" sz="2750" b="0" i="0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50" b="0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ODKÁZANOSTI</a:t>
            </a:r>
            <a:endParaRPr kumimoji="0" sz="2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0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</a:t>
            </a:r>
            <a:r>
              <a:rPr kumimoji="0" sz="2750" b="0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POMOC </a:t>
            </a:r>
            <a:r>
              <a:rPr kumimoji="0" sz="2750" b="0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INEJ </a:t>
            </a:r>
            <a:r>
              <a:rPr kumimoji="0" sz="2750" b="0" i="0" u="none" strike="noStrike" kern="1200" cap="none" spc="-4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OSOBY</a:t>
            </a:r>
            <a:r>
              <a:rPr kumimoji="0" sz="2750" b="0" i="0" u="none" strike="noStrike" kern="1200" cap="none" spc="-3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50" b="0" i="0" u="none" strike="noStrike" kern="1200" cap="none" spc="-6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4–6</a:t>
            </a:r>
            <a:endParaRPr kumimoji="0" sz="2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50611" y="3160859"/>
            <a:ext cx="12189389" cy="20058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0" marR="5080" lvl="0" indent="0" algn="ctr" defTabSz="914400" rtl="0" eaLnBrk="1" fontAlgn="auto" latinLnBrk="0" hangingPunct="1">
              <a:lnSpc>
                <a:spcPct val="10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50" b="0" i="1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3050" b="0" i="1" u="none" strike="noStrike" kern="1200" cap="none" spc="-25" normalizeH="0" baseline="0" noProof="0" dirty="0" err="1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obytová</a:t>
            </a:r>
            <a:r>
              <a:rPr kumimoji="0" sz="3050" b="0" i="1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50" b="0" i="1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 </a:t>
            </a:r>
            <a:r>
              <a:rPr kumimoji="0" sz="3050" b="0" i="1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sociálnej </a:t>
            </a:r>
            <a:r>
              <a:rPr kumimoji="0" sz="3050" b="0" i="1" u="none" strike="noStrike" kern="1200" cap="none" spc="-5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služby, </a:t>
            </a:r>
            <a:r>
              <a:rPr kumimoji="0" sz="3050" b="0" i="1" u="none" strike="noStrike" kern="1200" cap="none" spc="-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ktorá </a:t>
            </a:r>
            <a:r>
              <a:rPr kumimoji="0" sz="3050" b="0" i="1" u="none" strike="noStrike" kern="1200" cap="none" spc="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 </a:t>
            </a:r>
            <a:r>
              <a:rPr kumimoji="0" sz="3050" b="0" i="1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poskytuje  </a:t>
            </a:r>
            <a:endParaRPr kumimoji="0" lang="sk-SK" sz="3050" b="0" i="1" u="none" strike="noStrike" kern="1200" cap="none" spc="0" normalizeH="0" baseline="0" noProof="0" dirty="0">
              <a:ln>
                <a:noFill/>
              </a:ln>
              <a:solidFill>
                <a:srgbClr val="8161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5080" lvl="0" indent="0" algn="ctr" defTabSz="914400" rtl="0" eaLnBrk="1" fontAlgn="auto" latinLnBrk="0" hangingPunct="1">
              <a:lnSpc>
                <a:spcPct val="10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50" b="0" i="1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 </a:t>
            </a:r>
            <a:r>
              <a:rPr kumimoji="0" sz="3050" b="0" i="1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fyzickú </a:t>
            </a:r>
            <a:r>
              <a:rPr kumimoji="0" sz="3050" b="0" i="1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osobu, </a:t>
            </a:r>
            <a:r>
              <a:rPr kumimoji="0" sz="3050" b="0" i="1" u="none" strike="noStrike" kern="1200" cap="none" spc="-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ktorá </a:t>
            </a:r>
            <a:r>
              <a:rPr kumimoji="0" sz="3050" b="0" i="1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 odkázaná </a:t>
            </a:r>
            <a:r>
              <a:rPr kumimoji="0" sz="3050" b="0" i="1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</a:t>
            </a:r>
            <a:r>
              <a:rPr kumimoji="0" sz="3050" b="0" i="1" u="none" strike="noStrike" kern="1200" cap="none" spc="-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pomoc </a:t>
            </a:r>
            <a:r>
              <a:rPr kumimoji="0" sz="3050" b="0" i="1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inej</a:t>
            </a:r>
            <a:r>
              <a:rPr kumimoji="0" sz="3050" b="0" i="1" u="none" strike="noStrike" kern="1200" cap="none" spc="15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50" b="0" i="1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osoby</a:t>
            </a:r>
            <a:endParaRPr kumimoji="0" sz="3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39370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50" b="0" i="1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alebo </a:t>
            </a:r>
            <a:r>
              <a:rPr kumimoji="0" sz="3050" b="0" i="1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poskytovanie </a:t>
            </a:r>
            <a:r>
              <a:rPr kumimoji="0" sz="3050" b="0" i="1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sociálnej </a:t>
            </a:r>
            <a:r>
              <a:rPr kumimoji="0" sz="3050" b="0" i="1" u="none" strike="noStrike" kern="1200" cap="none" spc="-3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služby </a:t>
            </a:r>
            <a:r>
              <a:rPr kumimoji="0" sz="3050" b="0" i="1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potrebuje </a:t>
            </a:r>
            <a:r>
              <a:rPr kumimoji="0" sz="3050" b="0" i="1" u="none" strike="noStrike" kern="1200" cap="none" spc="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 </a:t>
            </a:r>
            <a:r>
              <a:rPr kumimoji="0" sz="3050" b="0" i="1" u="none" strike="noStrike" kern="1200" cap="none" spc="-4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iných  </a:t>
            </a:r>
            <a:endParaRPr kumimoji="0" lang="sk-SK" sz="3050" b="0" i="1" u="none" strike="noStrike" kern="1200" cap="none" spc="-40" normalizeH="0" baseline="0" noProof="0" dirty="0">
              <a:ln>
                <a:noFill/>
              </a:ln>
              <a:solidFill>
                <a:srgbClr val="8161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39370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50" b="0" i="1" u="none" strike="noStrike" kern="1200" cap="none" spc="-3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vážnych</a:t>
            </a:r>
            <a:r>
              <a:rPr kumimoji="0" sz="3050" b="0" i="1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50" b="0" i="1" u="none" strike="noStrike" kern="1200" cap="none" spc="-5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dôvodov.</a:t>
            </a:r>
            <a:endParaRPr kumimoji="0" sz="3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1800" y="3581400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039975" y="507997"/>
            <a:ext cx="2233930" cy="1295400"/>
          </a:xfrm>
          <a:custGeom>
            <a:avLst/>
            <a:gdLst/>
            <a:ahLst/>
            <a:cxnLst/>
            <a:rect l="l" t="t" r="r" b="b"/>
            <a:pathLst>
              <a:path w="2233929" h="1295400">
                <a:moveTo>
                  <a:pt x="1652752" y="0"/>
                </a:moveTo>
                <a:lnTo>
                  <a:pt x="580694" y="0"/>
                </a:lnTo>
                <a:lnTo>
                  <a:pt x="563310" y="12699"/>
                </a:lnTo>
                <a:lnTo>
                  <a:pt x="549113" y="25399"/>
                </a:lnTo>
                <a:lnTo>
                  <a:pt x="539539" y="38099"/>
                </a:lnTo>
                <a:lnTo>
                  <a:pt x="536028" y="50799"/>
                </a:lnTo>
                <a:lnTo>
                  <a:pt x="536028" y="190499"/>
                </a:lnTo>
                <a:lnTo>
                  <a:pt x="27281" y="190499"/>
                </a:lnTo>
                <a:lnTo>
                  <a:pt x="13084" y="203199"/>
                </a:lnTo>
                <a:lnTo>
                  <a:pt x="3510" y="215899"/>
                </a:lnTo>
                <a:lnTo>
                  <a:pt x="0" y="228599"/>
                </a:lnTo>
                <a:lnTo>
                  <a:pt x="0" y="1257299"/>
                </a:lnTo>
                <a:lnTo>
                  <a:pt x="3510" y="1269999"/>
                </a:lnTo>
                <a:lnTo>
                  <a:pt x="13084" y="1282699"/>
                </a:lnTo>
                <a:lnTo>
                  <a:pt x="27281" y="1295399"/>
                </a:lnTo>
                <a:lnTo>
                  <a:pt x="2206165" y="1295399"/>
                </a:lnTo>
                <a:lnTo>
                  <a:pt x="2220363" y="1282699"/>
                </a:lnTo>
                <a:lnTo>
                  <a:pt x="2229936" y="1269999"/>
                </a:lnTo>
                <a:lnTo>
                  <a:pt x="2233447" y="1257299"/>
                </a:lnTo>
                <a:lnTo>
                  <a:pt x="2233447" y="1206499"/>
                </a:lnTo>
                <a:lnTo>
                  <a:pt x="89344" y="1206499"/>
                </a:lnTo>
                <a:lnTo>
                  <a:pt x="89344" y="279399"/>
                </a:lnTo>
                <a:lnTo>
                  <a:pt x="625360" y="279399"/>
                </a:lnTo>
                <a:lnTo>
                  <a:pt x="625360" y="101599"/>
                </a:lnTo>
                <a:lnTo>
                  <a:pt x="1697418" y="101599"/>
                </a:lnTo>
                <a:lnTo>
                  <a:pt x="1697418" y="50799"/>
                </a:lnTo>
                <a:lnTo>
                  <a:pt x="1693907" y="38099"/>
                </a:lnTo>
                <a:lnTo>
                  <a:pt x="1684334" y="25399"/>
                </a:lnTo>
                <a:lnTo>
                  <a:pt x="1670136" y="12699"/>
                </a:lnTo>
                <a:lnTo>
                  <a:pt x="1652752" y="0"/>
                </a:lnTo>
                <a:close/>
              </a:path>
              <a:path w="2233929" h="1295400">
                <a:moveTo>
                  <a:pt x="625360" y="279399"/>
                </a:moveTo>
                <a:lnTo>
                  <a:pt x="536028" y="279399"/>
                </a:lnTo>
                <a:lnTo>
                  <a:pt x="536028" y="1206499"/>
                </a:lnTo>
                <a:lnTo>
                  <a:pt x="625360" y="1206499"/>
                </a:lnTo>
                <a:lnTo>
                  <a:pt x="625360" y="279399"/>
                </a:lnTo>
                <a:close/>
              </a:path>
              <a:path w="2233929" h="1295400">
                <a:moveTo>
                  <a:pt x="1268118" y="812799"/>
                </a:moveTo>
                <a:lnTo>
                  <a:pt x="965329" y="812799"/>
                </a:lnTo>
                <a:lnTo>
                  <a:pt x="951131" y="825499"/>
                </a:lnTo>
                <a:lnTo>
                  <a:pt x="941558" y="838199"/>
                </a:lnTo>
                <a:lnTo>
                  <a:pt x="938047" y="850899"/>
                </a:lnTo>
                <a:lnTo>
                  <a:pt x="938047" y="1206499"/>
                </a:lnTo>
                <a:lnTo>
                  <a:pt x="1027379" y="1206499"/>
                </a:lnTo>
                <a:lnTo>
                  <a:pt x="1027379" y="901699"/>
                </a:lnTo>
                <a:lnTo>
                  <a:pt x="1295399" y="901699"/>
                </a:lnTo>
                <a:lnTo>
                  <a:pt x="1295399" y="850899"/>
                </a:lnTo>
                <a:lnTo>
                  <a:pt x="1291889" y="838199"/>
                </a:lnTo>
                <a:lnTo>
                  <a:pt x="1282315" y="825499"/>
                </a:lnTo>
                <a:lnTo>
                  <a:pt x="1268118" y="812799"/>
                </a:lnTo>
                <a:close/>
              </a:path>
              <a:path w="2233929" h="1295400">
                <a:moveTo>
                  <a:pt x="1295399" y="901699"/>
                </a:moveTo>
                <a:lnTo>
                  <a:pt x="1206055" y="901699"/>
                </a:lnTo>
                <a:lnTo>
                  <a:pt x="1206055" y="1206499"/>
                </a:lnTo>
                <a:lnTo>
                  <a:pt x="1295399" y="1206499"/>
                </a:lnTo>
                <a:lnTo>
                  <a:pt x="1295399" y="901699"/>
                </a:lnTo>
                <a:close/>
              </a:path>
              <a:path w="2233929" h="1295400">
                <a:moveTo>
                  <a:pt x="1697418" y="101599"/>
                </a:moveTo>
                <a:lnTo>
                  <a:pt x="1608086" y="101599"/>
                </a:lnTo>
                <a:lnTo>
                  <a:pt x="1608086" y="1206499"/>
                </a:lnTo>
                <a:lnTo>
                  <a:pt x="1697431" y="1206499"/>
                </a:lnTo>
                <a:lnTo>
                  <a:pt x="1697431" y="279399"/>
                </a:lnTo>
                <a:lnTo>
                  <a:pt x="2233447" y="279399"/>
                </a:lnTo>
                <a:lnTo>
                  <a:pt x="2233447" y="228599"/>
                </a:lnTo>
                <a:lnTo>
                  <a:pt x="2229936" y="215899"/>
                </a:lnTo>
                <a:lnTo>
                  <a:pt x="2220363" y="203199"/>
                </a:lnTo>
                <a:lnTo>
                  <a:pt x="2206165" y="190499"/>
                </a:lnTo>
                <a:lnTo>
                  <a:pt x="1697418" y="190499"/>
                </a:lnTo>
                <a:lnTo>
                  <a:pt x="1697418" y="101599"/>
                </a:lnTo>
                <a:close/>
              </a:path>
              <a:path w="2233929" h="1295400">
                <a:moveTo>
                  <a:pt x="2233447" y="279399"/>
                </a:moveTo>
                <a:lnTo>
                  <a:pt x="2144115" y="279399"/>
                </a:lnTo>
                <a:lnTo>
                  <a:pt x="2144115" y="1206499"/>
                </a:lnTo>
                <a:lnTo>
                  <a:pt x="2233447" y="1206499"/>
                </a:lnTo>
                <a:lnTo>
                  <a:pt x="2233447" y="279399"/>
                </a:lnTo>
                <a:close/>
              </a:path>
              <a:path w="2233929" h="1295400">
                <a:moveTo>
                  <a:pt x="240726" y="990599"/>
                </a:moveTo>
                <a:lnTo>
                  <a:pt x="161292" y="990599"/>
                </a:lnTo>
                <a:lnTo>
                  <a:pt x="147094" y="1003299"/>
                </a:lnTo>
                <a:lnTo>
                  <a:pt x="137521" y="1015999"/>
                </a:lnTo>
                <a:lnTo>
                  <a:pt x="134010" y="1028699"/>
                </a:lnTo>
                <a:lnTo>
                  <a:pt x="137521" y="1054099"/>
                </a:lnTo>
                <a:lnTo>
                  <a:pt x="147094" y="1066799"/>
                </a:lnTo>
                <a:lnTo>
                  <a:pt x="161292" y="1079499"/>
                </a:lnTo>
                <a:lnTo>
                  <a:pt x="240726" y="1079499"/>
                </a:lnTo>
                <a:lnTo>
                  <a:pt x="254923" y="1066799"/>
                </a:lnTo>
                <a:lnTo>
                  <a:pt x="264497" y="1054099"/>
                </a:lnTo>
                <a:lnTo>
                  <a:pt x="268008" y="1028699"/>
                </a:lnTo>
                <a:lnTo>
                  <a:pt x="264497" y="1015999"/>
                </a:lnTo>
                <a:lnTo>
                  <a:pt x="254923" y="1003299"/>
                </a:lnTo>
                <a:lnTo>
                  <a:pt x="240726" y="990599"/>
                </a:lnTo>
                <a:close/>
              </a:path>
              <a:path w="2233929" h="1295400">
                <a:moveTo>
                  <a:pt x="464070" y="990599"/>
                </a:moveTo>
                <a:lnTo>
                  <a:pt x="384634" y="990599"/>
                </a:lnTo>
                <a:lnTo>
                  <a:pt x="370436" y="1003299"/>
                </a:lnTo>
                <a:lnTo>
                  <a:pt x="360863" y="1015999"/>
                </a:lnTo>
                <a:lnTo>
                  <a:pt x="357352" y="1028699"/>
                </a:lnTo>
                <a:lnTo>
                  <a:pt x="360863" y="1054099"/>
                </a:lnTo>
                <a:lnTo>
                  <a:pt x="370436" y="1066799"/>
                </a:lnTo>
                <a:lnTo>
                  <a:pt x="384634" y="1079499"/>
                </a:lnTo>
                <a:lnTo>
                  <a:pt x="464070" y="1079499"/>
                </a:lnTo>
                <a:lnTo>
                  <a:pt x="478272" y="1066799"/>
                </a:lnTo>
                <a:lnTo>
                  <a:pt x="487850" y="1054099"/>
                </a:lnTo>
                <a:lnTo>
                  <a:pt x="491362" y="1028699"/>
                </a:lnTo>
                <a:lnTo>
                  <a:pt x="487850" y="1015999"/>
                </a:lnTo>
                <a:lnTo>
                  <a:pt x="478272" y="1003299"/>
                </a:lnTo>
                <a:lnTo>
                  <a:pt x="464070" y="990599"/>
                </a:lnTo>
                <a:close/>
              </a:path>
              <a:path w="2233929" h="1295400">
                <a:moveTo>
                  <a:pt x="821422" y="990599"/>
                </a:moveTo>
                <a:lnTo>
                  <a:pt x="741987" y="990599"/>
                </a:lnTo>
                <a:lnTo>
                  <a:pt x="727789" y="1003299"/>
                </a:lnTo>
                <a:lnTo>
                  <a:pt x="718215" y="1015999"/>
                </a:lnTo>
                <a:lnTo>
                  <a:pt x="714705" y="1028699"/>
                </a:lnTo>
                <a:lnTo>
                  <a:pt x="718215" y="1054099"/>
                </a:lnTo>
                <a:lnTo>
                  <a:pt x="727789" y="1066799"/>
                </a:lnTo>
                <a:lnTo>
                  <a:pt x="741987" y="1079499"/>
                </a:lnTo>
                <a:lnTo>
                  <a:pt x="821422" y="1079499"/>
                </a:lnTo>
                <a:lnTo>
                  <a:pt x="835625" y="1066799"/>
                </a:lnTo>
                <a:lnTo>
                  <a:pt x="845202" y="1054099"/>
                </a:lnTo>
                <a:lnTo>
                  <a:pt x="848715" y="1028699"/>
                </a:lnTo>
                <a:lnTo>
                  <a:pt x="845202" y="1015999"/>
                </a:lnTo>
                <a:lnTo>
                  <a:pt x="835625" y="1003299"/>
                </a:lnTo>
                <a:lnTo>
                  <a:pt x="821422" y="990599"/>
                </a:lnTo>
                <a:close/>
              </a:path>
              <a:path w="2233929" h="1295400">
                <a:moveTo>
                  <a:pt x="1491460" y="990599"/>
                </a:moveTo>
                <a:lnTo>
                  <a:pt x="1412019" y="990599"/>
                </a:lnTo>
                <a:lnTo>
                  <a:pt x="1397817" y="1003299"/>
                </a:lnTo>
                <a:lnTo>
                  <a:pt x="1388242" y="1015999"/>
                </a:lnTo>
                <a:lnTo>
                  <a:pt x="1384731" y="1028699"/>
                </a:lnTo>
                <a:lnTo>
                  <a:pt x="1388242" y="1054099"/>
                </a:lnTo>
                <a:lnTo>
                  <a:pt x="1397817" y="1066799"/>
                </a:lnTo>
                <a:lnTo>
                  <a:pt x="1412019" y="1079499"/>
                </a:lnTo>
                <a:lnTo>
                  <a:pt x="1491460" y="1079499"/>
                </a:lnTo>
                <a:lnTo>
                  <a:pt x="1505658" y="1066799"/>
                </a:lnTo>
                <a:lnTo>
                  <a:pt x="1515231" y="1054099"/>
                </a:lnTo>
                <a:lnTo>
                  <a:pt x="1518742" y="1028699"/>
                </a:lnTo>
                <a:lnTo>
                  <a:pt x="1515231" y="1015999"/>
                </a:lnTo>
                <a:lnTo>
                  <a:pt x="1505658" y="1003299"/>
                </a:lnTo>
                <a:lnTo>
                  <a:pt x="1491460" y="990599"/>
                </a:lnTo>
                <a:close/>
              </a:path>
              <a:path w="2233929" h="1295400">
                <a:moveTo>
                  <a:pt x="1848812" y="990599"/>
                </a:moveTo>
                <a:lnTo>
                  <a:pt x="1769371" y="990599"/>
                </a:lnTo>
                <a:lnTo>
                  <a:pt x="1755170" y="1003299"/>
                </a:lnTo>
                <a:lnTo>
                  <a:pt x="1745595" y="1015999"/>
                </a:lnTo>
                <a:lnTo>
                  <a:pt x="1742084" y="1028699"/>
                </a:lnTo>
                <a:lnTo>
                  <a:pt x="1745595" y="1054099"/>
                </a:lnTo>
                <a:lnTo>
                  <a:pt x="1755170" y="1066799"/>
                </a:lnTo>
                <a:lnTo>
                  <a:pt x="1769371" y="1079499"/>
                </a:lnTo>
                <a:lnTo>
                  <a:pt x="1848812" y="1079499"/>
                </a:lnTo>
                <a:lnTo>
                  <a:pt x="1863010" y="1066799"/>
                </a:lnTo>
                <a:lnTo>
                  <a:pt x="1872584" y="1054099"/>
                </a:lnTo>
                <a:lnTo>
                  <a:pt x="1876094" y="1028699"/>
                </a:lnTo>
                <a:lnTo>
                  <a:pt x="1872584" y="1015999"/>
                </a:lnTo>
                <a:lnTo>
                  <a:pt x="1863010" y="1003299"/>
                </a:lnTo>
                <a:lnTo>
                  <a:pt x="1848812" y="990599"/>
                </a:lnTo>
                <a:close/>
              </a:path>
              <a:path w="2233929" h="1295400">
                <a:moveTo>
                  <a:pt x="2072155" y="990599"/>
                </a:moveTo>
                <a:lnTo>
                  <a:pt x="1992721" y="990599"/>
                </a:lnTo>
                <a:lnTo>
                  <a:pt x="1978523" y="1003299"/>
                </a:lnTo>
                <a:lnTo>
                  <a:pt x="1968950" y="1015999"/>
                </a:lnTo>
                <a:lnTo>
                  <a:pt x="1965439" y="1028699"/>
                </a:lnTo>
                <a:lnTo>
                  <a:pt x="1968950" y="1054099"/>
                </a:lnTo>
                <a:lnTo>
                  <a:pt x="1978523" y="1066799"/>
                </a:lnTo>
                <a:lnTo>
                  <a:pt x="1992721" y="1079499"/>
                </a:lnTo>
                <a:lnTo>
                  <a:pt x="2072155" y="1079499"/>
                </a:lnTo>
                <a:lnTo>
                  <a:pt x="2086352" y="1066799"/>
                </a:lnTo>
                <a:lnTo>
                  <a:pt x="2095926" y="1054099"/>
                </a:lnTo>
                <a:lnTo>
                  <a:pt x="2099436" y="1028699"/>
                </a:lnTo>
                <a:lnTo>
                  <a:pt x="2095926" y="1015999"/>
                </a:lnTo>
                <a:lnTo>
                  <a:pt x="2086352" y="1003299"/>
                </a:lnTo>
                <a:lnTo>
                  <a:pt x="2072155" y="990599"/>
                </a:lnTo>
                <a:close/>
              </a:path>
              <a:path w="2233929" h="1295400">
                <a:moveTo>
                  <a:pt x="240726" y="812799"/>
                </a:moveTo>
                <a:lnTo>
                  <a:pt x="161292" y="812799"/>
                </a:lnTo>
                <a:lnTo>
                  <a:pt x="147094" y="825499"/>
                </a:lnTo>
                <a:lnTo>
                  <a:pt x="137521" y="838199"/>
                </a:lnTo>
                <a:lnTo>
                  <a:pt x="134010" y="850899"/>
                </a:lnTo>
                <a:lnTo>
                  <a:pt x="137521" y="876299"/>
                </a:lnTo>
                <a:lnTo>
                  <a:pt x="147094" y="888999"/>
                </a:lnTo>
                <a:lnTo>
                  <a:pt x="161292" y="901699"/>
                </a:lnTo>
                <a:lnTo>
                  <a:pt x="240726" y="901699"/>
                </a:lnTo>
                <a:lnTo>
                  <a:pt x="254923" y="888999"/>
                </a:lnTo>
                <a:lnTo>
                  <a:pt x="264497" y="876299"/>
                </a:lnTo>
                <a:lnTo>
                  <a:pt x="268008" y="850899"/>
                </a:lnTo>
                <a:lnTo>
                  <a:pt x="264497" y="838199"/>
                </a:lnTo>
                <a:lnTo>
                  <a:pt x="254923" y="825499"/>
                </a:lnTo>
                <a:lnTo>
                  <a:pt x="240726" y="812799"/>
                </a:lnTo>
                <a:close/>
              </a:path>
              <a:path w="2233929" h="1295400">
                <a:moveTo>
                  <a:pt x="464070" y="812799"/>
                </a:moveTo>
                <a:lnTo>
                  <a:pt x="384634" y="812799"/>
                </a:lnTo>
                <a:lnTo>
                  <a:pt x="370436" y="825499"/>
                </a:lnTo>
                <a:lnTo>
                  <a:pt x="360863" y="838199"/>
                </a:lnTo>
                <a:lnTo>
                  <a:pt x="357352" y="850899"/>
                </a:lnTo>
                <a:lnTo>
                  <a:pt x="360863" y="876299"/>
                </a:lnTo>
                <a:lnTo>
                  <a:pt x="370436" y="888999"/>
                </a:lnTo>
                <a:lnTo>
                  <a:pt x="384634" y="901699"/>
                </a:lnTo>
                <a:lnTo>
                  <a:pt x="464070" y="901699"/>
                </a:lnTo>
                <a:lnTo>
                  <a:pt x="478272" y="888999"/>
                </a:lnTo>
                <a:lnTo>
                  <a:pt x="487850" y="876299"/>
                </a:lnTo>
                <a:lnTo>
                  <a:pt x="491362" y="850899"/>
                </a:lnTo>
                <a:lnTo>
                  <a:pt x="487850" y="838199"/>
                </a:lnTo>
                <a:lnTo>
                  <a:pt x="478272" y="825499"/>
                </a:lnTo>
                <a:lnTo>
                  <a:pt x="464070" y="812799"/>
                </a:lnTo>
                <a:close/>
              </a:path>
              <a:path w="2233929" h="1295400">
                <a:moveTo>
                  <a:pt x="821422" y="812799"/>
                </a:moveTo>
                <a:lnTo>
                  <a:pt x="741987" y="812799"/>
                </a:lnTo>
                <a:lnTo>
                  <a:pt x="727789" y="825499"/>
                </a:lnTo>
                <a:lnTo>
                  <a:pt x="718215" y="838199"/>
                </a:lnTo>
                <a:lnTo>
                  <a:pt x="714705" y="850899"/>
                </a:lnTo>
                <a:lnTo>
                  <a:pt x="718215" y="876299"/>
                </a:lnTo>
                <a:lnTo>
                  <a:pt x="727789" y="888999"/>
                </a:lnTo>
                <a:lnTo>
                  <a:pt x="741987" y="901699"/>
                </a:lnTo>
                <a:lnTo>
                  <a:pt x="821422" y="901699"/>
                </a:lnTo>
                <a:lnTo>
                  <a:pt x="835625" y="888999"/>
                </a:lnTo>
                <a:lnTo>
                  <a:pt x="845202" y="876299"/>
                </a:lnTo>
                <a:lnTo>
                  <a:pt x="848715" y="850899"/>
                </a:lnTo>
                <a:lnTo>
                  <a:pt x="845202" y="838199"/>
                </a:lnTo>
                <a:lnTo>
                  <a:pt x="835625" y="825499"/>
                </a:lnTo>
                <a:lnTo>
                  <a:pt x="821422" y="812799"/>
                </a:lnTo>
                <a:close/>
              </a:path>
              <a:path w="2233929" h="1295400">
                <a:moveTo>
                  <a:pt x="1491460" y="812799"/>
                </a:moveTo>
                <a:lnTo>
                  <a:pt x="1412019" y="812799"/>
                </a:lnTo>
                <a:lnTo>
                  <a:pt x="1397817" y="825499"/>
                </a:lnTo>
                <a:lnTo>
                  <a:pt x="1388242" y="838199"/>
                </a:lnTo>
                <a:lnTo>
                  <a:pt x="1384731" y="850899"/>
                </a:lnTo>
                <a:lnTo>
                  <a:pt x="1388242" y="876299"/>
                </a:lnTo>
                <a:lnTo>
                  <a:pt x="1397817" y="888999"/>
                </a:lnTo>
                <a:lnTo>
                  <a:pt x="1412019" y="901699"/>
                </a:lnTo>
                <a:lnTo>
                  <a:pt x="1491460" y="901699"/>
                </a:lnTo>
                <a:lnTo>
                  <a:pt x="1505658" y="888999"/>
                </a:lnTo>
                <a:lnTo>
                  <a:pt x="1515231" y="876299"/>
                </a:lnTo>
                <a:lnTo>
                  <a:pt x="1518742" y="850899"/>
                </a:lnTo>
                <a:lnTo>
                  <a:pt x="1515231" y="838199"/>
                </a:lnTo>
                <a:lnTo>
                  <a:pt x="1505658" y="825499"/>
                </a:lnTo>
                <a:lnTo>
                  <a:pt x="1491460" y="812799"/>
                </a:lnTo>
                <a:close/>
              </a:path>
              <a:path w="2233929" h="1295400">
                <a:moveTo>
                  <a:pt x="1848812" y="812799"/>
                </a:moveTo>
                <a:lnTo>
                  <a:pt x="1769371" y="812799"/>
                </a:lnTo>
                <a:lnTo>
                  <a:pt x="1755170" y="825499"/>
                </a:lnTo>
                <a:lnTo>
                  <a:pt x="1745595" y="838199"/>
                </a:lnTo>
                <a:lnTo>
                  <a:pt x="1742084" y="850899"/>
                </a:lnTo>
                <a:lnTo>
                  <a:pt x="1745595" y="876299"/>
                </a:lnTo>
                <a:lnTo>
                  <a:pt x="1755170" y="888999"/>
                </a:lnTo>
                <a:lnTo>
                  <a:pt x="1769371" y="901699"/>
                </a:lnTo>
                <a:lnTo>
                  <a:pt x="1848812" y="901699"/>
                </a:lnTo>
                <a:lnTo>
                  <a:pt x="1863010" y="888999"/>
                </a:lnTo>
                <a:lnTo>
                  <a:pt x="1872584" y="876299"/>
                </a:lnTo>
                <a:lnTo>
                  <a:pt x="1876094" y="850899"/>
                </a:lnTo>
                <a:lnTo>
                  <a:pt x="1872584" y="838199"/>
                </a:lnTo>
                <a:lnTo>
                  <a:pt x="1863010" y="825499"/>
                </a:lnTo>
                <a:lnTo>
                  <a:pt x="1848812" y="812799"/>
                </a:lnTo>
                <a:close/>
              </a:path>
              <a:path w="2233929" h="1295400">
                <a:moveTo>
                  <a:pt x="2072155" y="812799"/>
                </a:moveTo>
                <a:lnTo>
                  <a:pt x="1992721" y="812799"/>
                </a:lnTo>
                <a:lnTo>
                  <a:pt x="1978523" y="825499"/>
                </a:lnTo>
                <a:lnTo>
                  <a:pt x="1968950" y="838199"/>
                </a:lnTo>
                <a:lnTo>
                  <a:pt x="1965439" y="850899"/>
                </a:lnTo>
                <a:lnTo>
                  <a:pt x="1968950" y="876299"/>
                </a:lnTo>
                <a:lnTo>
                  <a:pt x="1978523" y="888999"/>
                </a:lnTo>
                <a:lnTo>
                  <a:pt x="1992721" y="901699"/>
                </a:lnTo>
                <a:lnTo>
                  <a:pt x="2072155" y="901699"/>
                </a:lnTo>
                <a:lnTo>
                  <a:pt x="2086352" y="888999"/>
                </a:lnTo>
                <a:lnTo>
                  <a:pt x="2095926" y="876299"/>
                </a:lnTo>
                <a:lnTo>
                  <a:pt x="2099436" y="850899"/>
                </a:lnTo>
                <a:lnTo>
                  <a:pt x="2095926" y="838199"/>
                </a:lnTo>
                <a:lnTo>
                  <a:pt x="2086352" y="825499"/>
                </a:lnTo>
                <a:lnTo>
                  <a:pt x="2072155" y="812799"/>
                </a:lnTo>
                <a:close/>
              </a:path>
              <a:path w="2233929" h="1295400">
                <a:moveTo>
                  <a:pt x="240726" y="711199"/>
                </a:moveTo>
                <a:lnTo>
                  <a:pt x="161292" y="711199"/>
                </a:lnTo>
                <a:lnTo>
                  <a:pt x="178676" y="723899"/>
                </a:lnTo>
                <a:lnTo>
                  <a:pt x="223342" y="723899"/>
                </a:lnTo>
                <a:lnTo>
                  <a:pt x="240726" y="711199"/>
                </a:lnTo>
                <a:close/>
              </a:path>
              <a:path w="2233929" h="1295400">
                <a:moveTo>
                  <a:pt x="464070" y="711199"/>
                </a:moveTo>
                <a:lnTo>
                  <a:pt x="384634" y="711199"/>
                </a:lnTo>
                <a:lnTo>
                  <a:pt x="402018" y="723899"/>
                </a:lnTo>
                <a:lnTo>
                  <a:pt x="446684" y="723899"/>
                </a:lnTo>
                <a:lnTo>
                  <a:pt x="464070" y="711199"/>
                </a:lnTo>
                <a:close/>
              </a:path>
              <a:path w="2233929" h="1295400">
                <a:moveTo>
                  <a:pt x="821422" y="711199"/>
                </a:moveTo>
                <a:lnTo>
                  <a:pt x="741987" y="711199"/>
                </a:lnTo>
                <a:lnTo>
                  <a:pt x="759371" y="723899"/>
                </a:lnTo>
                <a:lnTo>
                  <a:pt x="804036" y="723899"/>
                </a:lnTo>
                <a:lnTo>
                  <a:pt x="821422" y="711199"/>
                </a:lnTo>
                <a:close/>
              </a:path>
              <a:path w="2233929" h="1295400">
                <a:moveTo>
                  <a:pt x="1044765" y="711199"/>
                </a:moveTo>
                <a:lnTo>
                  <a:pt x="965329" y="711199"/>
                </a:lnTo>
                <a:lnTo>
                  <a:pt x="982713" y="723899"/>
                </a:lnTo>
                <a:lnTo>
                  <a:pt x="1027379" y="723899"/>
                </a:lnTo>
                <a:lnTo>
                  <a:pt x="1044765" y="711199"/>
                </a:lnTo>
                <a:close/>
              </a:path>
              <a:path w="2233929" h="1295400">
                <a:moveTo>
                  <a:pt x="1268118" y="711199"/>
                </a:moveTo>
                <a:lnTo>
                  <a:pt x="1188671" y="711199"/>
                </a:lnTo>
                <a:lnTo>
                  <a:pt x="1206055" y="723899"/>
                </a:lnTo>
                <a:lnTo>
                  <a:pt x="1250734" y="723899"/>
                </a:lnTo>
                <a:lnTo>
                  <a:pt x="1268118" y="711199"/>
                </a:lnTo>
                <a:close/>
              </a:path>
              <a:path w="2233929" h="1295400">
                <a:moveTo>
                  <a:pt x="1491460" y="711199"/>
                </a:moveTo>
                <a:lnTo>
                  <a:pt x="1412019" y="711199"/>
                </a:lnTo>
                <a:lnTo>
                  <a:pt x="1429410" y="723899"/>
                </a:lnTo>
                <a:lnTo>
                  <a:pt x="1474076" y="723899"/>
                </a:lnTo>
                <a:lnTo>
                  <a:pt x="1491460" y="711199"/>
                </a:lnTo>
                <a:close/>
              </a:path>
              <a:path w="2233929" h="1295400">
                <a:moveTo>
                  <a:pt x="1848812" y="711199"/>
                </a:moveTo>
                <a:lnTo>
                  <a:pt x="1769371" y="711199"/>
                </a:lnTo>
                <a:lnTo>
                  <a:pt x="1786762" y="723899"/>
                </a:lnTo>
                <a:lnTo>
                  <a:pt x="1831428" y="723899"/>
                </a:lnTo>
                <a:lnTo>
                  <a:pt x="1848812" y="711199"/>
                </a:lnTo>
                <a:close/>
              </a:path>
              <a:path w="2233929" h="1295400">
                <a:moveTo>
                  <a:pt x="2072155" y="711199"/>
                </a:moveTo>
                <a:lnTo>
                  <a:pt x="1992721" y="711199"/>
                </a:lnTo>
                <a:lnTo>
                  <a:pt x="2010105" y="723899"/>
                </a:lnTo>
                <a:lnTo>
                  <a:pt x="2054771" y="723899"/>
                </a:lnTo>
                <a:lnTo>
                  <a:pt x="2072155" y="711199"/>
                </a:lnTo>
                <a:close/>
              </a:path>
              <a:path w="2233929" h="1295400">
                <a:moveTo>
                  <a:pt x="240726" y="634999"/>
                </a:moveTo>
                <a:lnTo>
                  <a:pt x="161292" y="634999"/>
                </a:lnTo>
                <a:lnTo>
                  <a:pt x="147094" y="647699"/>
                </a:lnTo>
                <a:lnTo>
                  <a:pt x="137521" y="660399"/>
                </a:lnTo>
                <a:lnTo>
                  <a:pt x="134010" y="673099"/>
                </a:lnTo>
                <a:lnTo>
                  <a:pt x="137521" y="698499"/>
                </a:lnTo>
                <a:lnTo>
                  <a:pt x="147094" y="711199"/>
                </a:lnTo>
                <a:lnTo>
                  <a:pt x="254923" y="711199"/>
                </a:lnTo>
                <a:lnTo>
                  <a:pt x="264497" y="698499"/>
                </a:lnTo>
                <a:lnTo>
                  <a:pt x="268008" y="673099"/>
                </a:lnTo>
                <a:lnTo>
                  <a:pt x="264497" y="660399"/>
                </a:lnTo>
                <a:lnTo>
                  <a:pt x="254923" y="647699"/>
                </a:lnTo>
                <a:lnTo>
                  <a:pt x="240726" y="634999"/>
                </a:lnTo>
                <a:close/>
              </a:path>
              <a:path w="2233929" h="1295400">
                <a:moveTo>
                  <a:pt x="464070" y="634999"/>
                </a:moveTo>
                <a:lnTo>
                  <a:pt x="384634" y="634999"/>
                </a:lnTo>
                <a:lnTo>
                  <a:pt x="370436" y="647699"/>
                </a:lnTo>
                <a:lnTo>
                  <a:pt x="360863" y="660399"/>
                </a:lnTo>
                <a:lnTo>
                  <a:pt x="357352" y="673099"/>
                </a:lnTo>
                <a:lnTo>
                  <a:pt x="360863" y="698499"/>
                </a:lnTo>
                <a:lnTo>
                  <a:pt x="370436" y="711199"/>
                </a:lnTo>
                <a:lnTo>
                  <a:pt x="478272" y="711199"/>
                </a:lnTo>
                <a:lnTo>
                  <a:pt x="487850" y="698499"/>
                </a:lnTo>
                <a:lnTo>
                  <a:pt x="491362" y="673099"/>
                </a:lnTo>
                <a:lnTo>
                  <a:pt x="487850" y="660399"/>
                </a:lnTo>
                <a:lnTo>
                  <a:pt x="478272" y="647699"/>
                </a:lnTo>
                <a:lnTo>
                  <a:pt x="464070" y="634999"/>
                </a:lnTo>
                <a:close/>
              </a:path>
              <a:path w="2233929" h="1295400">
                <a:moveTo>
                  <a:pt x="821422" y="634999"/>
                </a:moveTo>
                <a:lnTo>
                  <a:pt x="741987" y="634999"/>
                </a:lnTo>
                <a:lnTo>
                  <a:pt x="727789" y="647699"/>
                </a:lnTo>
                <a:lnTo>
                  <a:pt x="718215" y="660399"/>
                </a:lnTo>
                <a:lnTo>
                  <a:pt x="714705" y="673099"/>
                </a:lnTo>
                <a:lnTo>
                  <a:pt x="718215" y="698499"/>
                </a:lnTo>
                <a:lnTo>
                  <a:pt x="727789" y="711199"/>
                </a:lnTo>
                <a:lnTo>
                  <a:pt x="835625" y="711199"/>
                </a:lnTo>
                <a:lnTo>
                  <a:pt x="845202" y="698499"/>
                </a:lnTo>
                <a:lnTo>
                  <a:pt x="848715" y="673099"/>
                </a:lnTo>
                <a:lnTo>
                  <a:pt x="845202" y="660399"/>
                </a:lnTo>
                <a:lnTo>
                  <a:pt x="835625" y="647699"/>
                </a:lnTo>
                <a:lnTo>
                  <a:pt x="821422" y="634999"/>
                </a:lnTo>
                <a:close/>
              </a:path>
              <a:path w="2233929" h="1295400">
                <a:moveTo>
                  <a:pt x="1044765" y="634999"/>
                </a:moveTo>
                <a:lnTo>
                  <a:pt x="965329" y="634999"/>
                </a:lnTo>
                <a:lnTo>
                  <a:pt x="951131" y="647699"/>
                </a:lnTo>
                <a:lnTo>
                  <a:pt x="941558" y="660399"/>
                </a:lnTo>
                <a:lnTo>
                  <a:pt x="938047" y="673099"/>
                </a:lnTo>
                <a:lnTo>
                  <a:pt x="941558" y="698499"/>
                </a:lnTo>
                <a:lnTo>
                  <a:pt x="951131" y="711199"/>
                </a:lnTo>
                <a:lnTo>
                  <a:pt x="1058967" y="711199"/>
                </a:lnTo>
                <a:lnTo>
                  <a:pt x="1068545" y="698499"/>
                </a:lnTo>
                <a:lnTo>
                  <a:pt x="1072057" y="673099"/>
                </a:lnTo>
                <a:lnTo>
                  <a:pt x="1068545" y="660399"/>
                </a:lnTo>
                <a:lnTo>
                  <a:pt x="1058967" y="647699"/>
                </a:lnTo>
                <a:lnTo>
                  <a:pt x="1044765" y="634999"/>
                </a:lnTo>
                <a:close/>
              </a:path>
              <a:path w="2233929" h="1295400">
                <a:moveTo>
                  <a:pt x="1268118" y="634999"/>
                </a:moveTo>
                <a:lnTo>
                  <a:pt x="1188671" y="634999"/>
                </a:lnTo>
                <a:lnTo>
                  <a:pt x="1174473" y="647699"/>
                </a:lnTo>
                <a:lnTo>
                  <a:pt x="1164900" y="660399"/>
                </a:lnTo>
                <a:lnTo>
                  <a:pt x="1161389" y="673099"/>
                </a:lnTo>
                <a:lnTo>
                  <a:pt x="1164900" y="698499"/>
                </a:lnTo>
                <a:lnTo>
                  <a:pt x="1174473" y="711199"/>
                </a:lnTo>
                <a:lnTo>
                  <a:pt x="1282315" y="711199"/>
                </a:lnTo>
                <a:lnTo>
                  <a:pt x="1291889" y="698499"/>
                </a:lnTo>
                <a:lnTo>
                  <a:pt x="1295399" y="673099"/>
                </a:lnTo>
                <a:lnTo>
                  <a:pt x="1291889" y="660399"/>
                </a:lnTo>
                <a:lnTo>
                  <a:pt x="1282315" y="647699"/>
                </a:lnTo>
                <a:lnTo>
                  <a:pt x="1268118" y="634999"/>
                </a:lnTo>
                <a:close/>
              </a:path>
              <a:path w="2233929" h="1295400">
                <a:moveTo>
                  <a:pt x="1491460" y="634999"/>
                </a:moveTo>
                <a:lnTo>
                  <a:pt x="1412019" y="634999"/>
                </a:lnTo>
                <a:lnTo>
                  <a:pt x="1397817" y="647699"/>
                </a:lnTo>
                <a:lnTo>
                  <a:pt x="1388242" y="660399"/>
                </a:lnTo>
                <a:lnTo>
                  <a:pt x="1384731" y="673099"/>
                </a:lnTo>
                <a:lnTo>
                  <a:pt x="1388242" y="698499"/>
                </a:lnTo>
                <a:lnTo>
                  <a:pt x="1397817" y="711199"/>
                </a:lnTo>
                <a:lnTo>
                  <a:pt x="1505658" y="711199"/>
                </a:lnTo>
                <a:lnTo>
                  <a:pt x="1515231" y="698499"/>
                </a:lnTo>
                <a:lnTo>
                  <a:pt x="1518742" y="673099"/>
                </a:lnTo>
                <a:lnTo>
                  <a:pt x="1515231" y="660399"/>
                </a:lnTo>
                <a:lnTo>
                  <a:pt x="1505658" y="647699"/>
                </a:lnTo>
                <a:lnTo>
                  <a:pt x="1491460" y="634999"/>
                </a:lnTo>
                <a:close/>
              </a:path>
              <a:path w="2233929" h="1295400">
                <a:moveTo>
                  <a:pt x="1848812" y="634999"/>
                </a:moveTo>
                <a:lnTo>
                  <a:pt x="1769371" y="634999"/>
                </a:lnTo>
                <a:lnTo>
                  <a:pt x="1755170" y="647699"/>
                </a:lnTo>
                <a:lnTo>
                  <a:pt x="1745595" y="660399"/>
                </a:lnTo>
                <a:lnTo>
                  <a:pt x="1742084" y="673099"/>
                </a:lnTo>
                <a:lnTo>
                  <a:pt x="1745595" y="698499"/>
                </a:lnTo>
                <a:lnTo>
                  <a:pt x="1755170" y="711199"/>
                </a:lnTo>
                <a:lnTo>
                  <a:pt x="1863010" y="711199"/>
                </a:lnTo>
                <a:lnTo>
                  <a:pt x="1872584" y="698499"/>
                </a:lnTo>
                <a:lnTo>
                  <a:pt x="1876094" y="673099"/>
                </a:lnTo>
                <a:lnTo>
                  <a:pt x="1872584" y="660399"/>
                </a:lnTo>
                <a:lnTo>
                  <a:pt x="1863010" y="647699"/>
                </a:lnTo>
                <a:lnTo>
                  <a:pt x="1848812" y="634999"/>
                </a:lnTo>
                <a:close/>
              </a:path>
              <a:path w="2233929" h="1295400">
                <a:moveTo>
                  <a:pt x="2072155" y="634999"/>
                </a:moveTo>
                <a:lnTo>
                  <a:pt x="1992721" y="634999"/>
                </a:lnTo>
                <a:lnTo>
                  <a:pt x="1978523" y="647699"/>
                </a:lnTo>
                <a:lnTo>
                  <a:pt x="1968950" y="660399"/>
                </a:lnTo>
                <a:lnTo>
                  <a:pt x="1965439" y="673099"/>
                </a:lnTo>
                <a:lnTo>
                  <a:pt x="1968950" y="698499"/>
                </a:lnTo>
                <a:lnTo>
                  <a:pt x="1978523" y="711199"/>
                </a:lnTo>
                <a:lnTo>
                  <a:pt x="2086352" y="711199"/>
                </a:lnTo>
                <a:lnTo>
                  <a:pt x="2095926" y="698499"/>
                </a:lnTo>
                <a:lnTo>
                  <a:pt x="2099436" y="673099"/>
                </a:lnTo>
                <a:lnTo>
                  <a:pt x="2095926" y="660399"/>
                </a:lnTo>
                <a:lnTo>
                  <a:pt x="2086352" y="647699"/>
                </a:lnTo>
                <a:lnTo>
                  <a:pt x="2072155" y="634999"/>
                </a:lnTo>
                <a:close/>
              </a:path>
              <a:path w="2233929" h="1295400">
                <a:moveTo>
                  <a:pt x="240726" y="533399"/>
                </a:moveTo>
                <a:lnTo>
                  <a:pt x="161292" y="533399"/>
                </a:lnTo>
                <a:lnTo>
                  <a:pt x="178676" y="546099"/>
                </a:lnTo>
                <a:lnTo>
                  <a:pt x="223342" y="546099"/>
                </a:lnTo>
                <a:lnTo>
                  <a:pt x="240726" y="533399"/>
                </a:lnTo>
                <a:close/>
              </a:path>
              <a:path w="2233929" h="1295400">
                <a:moveTo>
                  <a:pt x="464070" y="533399"/>
                </a:moveTo>
                <a:lnTo>
                  <a:pt x="384634" y="533399"/>
                </a:lnTo>
                <a:lnTo>
                  <a:pt x="402018" y="546099"/>
                </a:lnTo>
                <a:lnTo>
                  <a:pt x="446684" y="546099"/>
                </a:lnTo>
                <a:lnTo>
                  <a:pt x="464070" y="533399"/>
                </a:lnTo>
                <a:close/>
              </a:path>
              <a:path w="2233929" h="1295400">
                <a:moveTo>
                  <a:pt x="821422" y="533399"/>
                </a:moveTo>
                <a:lnTo>
                  <a:pt x="741987" y="533399"/>
                </a:lnTo>
                <a:lnTo>
                  <a:pt x="759371" y="546099"/>
                </a:lnTo>
                <a:lnTo>
                  <a:pt x="804036" y="546099"/>
                </a:lnTo>
                <a:lnTo>
                  <a:pt x="821422" y="533399"/>
                </a:lnTo>
                <a:close/>
              </a:path>
              <a:path w="2233929" h="1295400">
                <a:moveTo>
                  <a:pt x="1044765" y="533399"/>
                </a:moveTo>
                <a:lnTo>
                  <a:pt x="965329" y="533399"/>
                </a:lnTo>
                <a:lnTo>
                  <a:pt x="982713" y="546099"/>
                </a:lnTo>
                <a:lnTo>
                  <a:pt x="1027379" y="546099"/>
                </a:lnTo>
                <a:lnTo>
                  <a:pt x="1044765" y="533399"/>
                </a:lnTo>
                <a:close/>
              </a:path>
              <a:path w="2233929" h="1295400">
                <a:moveTo>
                  <a:pt x="1268118" y="533399"/>
                </a:moveTo>
                <a:lnTo>
                  <a:pt x="1188671" y="533399"/>
                </a:lnTo>
                <a:lnTo>
                  <a:pt x="1206055" y="546099"/>
                </a:lnTo>
                <a:lnTo>
                  <a:pt x="1250734" y="546099"/>
                </a:lnTo>
                <a:lnTo>
                  <a:pt x="1268118" y="533399"/>
                </a:lnTo>
                <a:close/>
              </a:path>
              <a:path w="2233929" h="1295400">
                <a:moveTo>
                  <a:pt x="1491460" y="533399"/>
                </a:moveTo>
                <a:lnTo>
                  <a:pt x="1412019" y="533399"/>
                </a:lnTo>
                <a:lnTo>
                  <a:pt x="1429410" y="546099"/>
                </a:lnTo>
                <a:lnTo>
                  <a:pt x="1474076" y="546099"/>
                </a:lnTo>
                <a:lnTo>
                  <a:pt x="1491460" y="533399"/>
                </a:lnTo>
                <a:close/>
              </a:path>
              <a:path w="2233929" h="1295400">
                <a:moveTo>
                  <a:pt x="1848812" y="533399"/>
                </a:moveTo>
                <a:lnTo>
                  <a:pt x="1769371" y="533399"/>
                </a:lnTo>
                <a:lnTo>
                  <a:pt x="1786762" y="546099"/>
                </a:lnTo>
                <a:lnTo>
                  <a:pt x="1831428" y="546099"/>
                </a:lnTo>
                <a:lnTo>
                  <a:pt x="1848812" y="533399"/>
                </a:lnTo>
                <a:close/>
              </a:path>
              <a:path w="2233929" h="1295400">
                <a:moveTo>
                  <a:pt x="2072155" y="533399"/>
                </a:moveTo>
                <a:lnTo>
                  <a:pt x="1992721" y="533399"/>
                </a:lnTo>
                <a:lnTo>
                  <a:pt x="2010105" y="546099"/>
                </a:lnTo>
                <a:lnTo>
                  <a:pt x="2054771" y="546099"/>
                </a:lnTo>
                <a:lnTo>
                  <a:pt x="2072155" y="533399"/>
                </a:lnTo>
                <a:close/>
              </a:path>
              <a:path w="2233929" h="1295400">
                <a:moveTo>
                  <a:pt x="240726" y="457199"/>
                </a:moveTo>
                <a:lnTo>
                  <a:pt x="161292" y="457199"/>
                </a:lnTo>
                <a:lnTo>
                  <a:pt x="147094" y="469899"/>
                </a:lnTo>
                <a:lnTo>
                  <a:pt x="137521" y="482599"/>
                </a:lnTo>
                <a:lnTo>
                  <a:pt x="134010" y="495299"/>
                </a:lnTo>
                <a:lnTo>
                  <a:pt x="137521" y="520699"/>
                </a:lnTo>
                <a:lnTo>
                  <a:pt x="147094" y="533399"/>
                </a:lnTo>
                <a:lnTo>
                  <a:pt x="254923" y="533399"/>
                </a:lnTo>
                <a:lnTo>
                  <a:pt x="264497" y="520699"/>
                </a:lnTo>
                <a:lnTo>
                  <a:pt x="268008" y="495299"/>
                </a:lnTo>
                <a:lnTo>
                  <a:pt x="264497" y="482599"/>
                </a:lnTo>
                <a:lnTo>
                  <a:pt x="254923" y="469899"/>
                </a:lnTo>
                <a:lnTo>
                  <a:pt x="240726" y="457199"/>
                </a:lnTo>
                <a:close/>
              </a:path>
              <a:path w="2233929" h="1295400">
                <a:moveTo>
                  <a:pt x="464070" y="457199"/>
                </a:moveTo>
                <a:lnTo>
                  <a:pt x="384634" y="457199"/>
                </a:lnTo>
                <a:lnTo>
                  <a:pt x="370436" y="469899"/>
                </a:lnTo>
                <a:lnTo>
                  <a:pt x="360863" y="482599"/>
                </a:lnTo>
                <a:lnTo>
                  <a:pt x="357352" y="495299"/>
                </a:lnTo>
                <a:lnTo>
                  <a:pt x="360863" y="520699"/>
                </a:lnTo>
                <a:lnTo>
                  <a:pt x="370436" y="533399"/>
                </a:lnTo>
                <a:lnTo>
                  <a:pt x="478272" y="533399"/>
                </a:lnTo>
                <a:lnTo>
                  <a:pt x="487850" y="520699"/>
                </a:lnTo>
                <a:lnTo>
                  <a:pt x="491362" y="495299"/>
                </a:lnTo>
                <a:lnTo>
                  <a:pt x="487850" y="482599"/>
                </a:lnTo>
                <a:lnTo>
                  <a:pt x="478272" y="469899"/>
                </a:lnTo>
                <a:lnTo>
                  <a:pt x="464070" y="457199"/>
                </a:lnTo>
                <a:close/>
              </a:path>
              <a:path w="2233929" h="1295400">
                <a:moveTo>
                  <a:pt x="821422" y="457199"/>
                </a:moveTo>
                <a:lnTo>
                  <a:pt x="741987" y="457199"/>
                </a:lnTo>
                <a:lnTo>
                  <a:pt x="727789" y="469899"/>
                </a:lnTo>
                <a:lnTo>
                  <a:pt x="718215" y="482599"/>
                </a:lnTo>
                <a:lnTo>
                  <a:pt x="714705" y="495299"/>
                </a:lnTo>
                <a:lnTo>
                  <a:pt x="718215" y="520699"/>
                </a:lnTo>
                <a:lnTo>
                  <a:pt x="727789" y="533399"/>
                </a:lnTo>
                <a:lnTo>
                  <a:pt x="835625" y="533399"/>
                </a:lnTo>
                <a:lnTo>
                  <a:pt x="845202" y="520699"/>
                </a:lnTo>
                <a:lnTo>
                  <a:pt x="848715" y="495299"/>
                </a:lnTo>
                <a:lnTo>
                  <a:pt x="845202" y="482599"/>
                </a:lnTo>
                <a:lnTo>
                  <a:pt x="835625" y="469899"/>
                </a:lnTo>
                <a:lnTo>
                  <a:pt x="821422" y="457199"/>
                </a:lnTo>
                <a:close/>
              </a:path>
              <a:path w="2233929" h="1295400">
                <a:moveTo>
                  <a:pt x="1044765" y="457199"/>
                </a:moveTo>
                <a:lnTo>
                  <a:pt x="965329" y="457199"/>
                </a:lnTo>
                <a:lnTo>
                  <a:pt x="951131" y="469899"/>
                </a:lnTo>
                <a:lnTo>
                  <a:pt x="941558" y="482599"/>
                </a:lnTo>
                <a:lnTo>
                  <a:pt x="938047" y="495299"/>
                </a:lnTo>
                <a:lnTo>
                  <a:pt x="941558" y="520699"/>
                </a:lnTo>
                <a:lnTo>
                  <a:pt x="951131" y="533399"/>
                </a:lnTo>
                <a:lnTo>
                  <a:pt x="1058967" y="533399"/>
                </a:lnTo>
                <a:lnTo>
                  <a:pt x="1068545" y="520699"/>
                </a:lnTo>
                <a:lnTo>
                  <a:pt x="1072057" y="495299"/>
                </a:lnTo>
                <a:lnTo>
                  <a:pt x="1068545" y="482599"/>
                </a:lnTo>
                <a:lnTo>
                  <a:pt x="1058967" y="469899"/>
                </a:lnTo>
                <a:lnTo>
                  <a:pt x="1044765" y="457199"/>
                </a:lnTo>
                <a:close/>
              </a:path>
              <a:path w="2233929" h="1295400">
                <a:moveTo>
                  <a:pt x="1268118" y="457199"/>
                </a:moveTo>
                <a:lnTo>
                  <a:pt x="1188671" y="457199"/>
                </a:lnTo>
                <a:lnTo>
                  <a:pt x="1174473" y="469899"/>
                </a:lnTo>
                <a:lnTo>
                  <a:pt x="1164900" y="482599"/>
                </a:lnTo>
                <a:lnTo>
                  <a:pt x="1161389" y="495299"/>
                </a:lnTo>
                <a:lnTo>
                  <a:pt x="1164900" y="520699"/>
                </a:lnTo>
                <a:lnTo>
                  <a:pt x="1174473" y="533399"/>
                </a:lnTo>
                <a:lnTo>
                  <a:pt x="1282315" y="533399"/>
                </a:lnTo>
                <a:lnTo>
                  <a:pt x="1291889" y="520699"/>
                </a:lnTo>
                <a:lnTo>
                  <a:pt x="1295399" y="495299"/>
                </a:lnTo>
                <a:lnTo>
                  <a:pt x="1291889" y="482599"/>
                </a:lnTo>
                <a:lnTo>
                  <a:pt x="1282315" y="469899"/>
                </a:lnTo>
                <a:lnTo>
                  <a:pt x="1268118" y="457199"/>
                </a:lnTo>
                <a:close/>
              </a:path>
              <a:path w="2233929" h="1295400">
                <a:moveTo>
                  <a:pt x="1491460" y="457199"/>
                </a:moveTo>
                <a:lnTo>
                  <a:pt x="1412019" y="457199"/>
                </a:lnTo>
                <a:lnTo>
                  <a:pt x="1397817" y="469899"/>
                </a:lnTo>
                <a:lnTo>
                  <a:pt x="1388242" y="482599"/>
                </a:lnTo>
                <a:lnTo>
                  <a:pt x="1384731" y="495299"/>
                </a:lnTo>
                <a:lnTo>
                  <a:pt x="1388242" y="520699"/>
                </a:lnTo>
                <a:lnTo>
                  <a:pt x="1397817" y="533399"/>
                </a:lnTo>
                <a:lnTo>
                  <a:pt x="1505658" y="533399"/>
                </a:lnTo>
                <a:lnTo>
                  <a:pt x="1515231" y="520699"/>
                </a:lnTo>
                <a:lnTo>
                  <a:pt x="1518742" y="495299"/>
                </a:lnTo>
                <a:lnTo>
                  <a:pt x="1515231" y="482599"/>
                </a:lnTo>
                <a:lnTo>
                  <a:pt x="1505658" y="469899"/>
                </a:lnTo>
                <a:lnTo>
                  <a:pt x="1491460" y="457199"/>
                </a:lnTo>
                <a:close/>
              </a:path>
              <a:path w="2233929" h="1295400">
                <a:moveTo>
                  <a:pt x="1848812" y="457199"/>
                </a:moveTo>
                <a:lnTo>
                  <a:pt x="1769371" y="457199"/>
                </a:lnTo>
                <a:lnTo>
                  <a:pt x="1755170" y="469899"/>
                </a:lnTo>
                <a:lnTo>
                  <a:pt x="1745595" y="482599"/>
                </a:lnTo>
                <a:lnTo>
                  <a:pt x="1742084" y="495299"/>
                </a:lnTo>
                <a:lnTo>
                  <a:pt x="1745595" y="520699"/>
                </a:lnTo>
                <a:lnTo>
                  <a:pt x="1755170" y="533399"/>
                </a:lnTo>
                <a:lnTo>
                  <a:pt x="1863010" y="533399"/>
                </a:lnTo>
                <a:lnTo>
                  <a:pt x="1872584" y="520699"/>
                </a:lnTo>
                <a:lnTo>
                  <a:pt x="1876094" y="495299"/>
                </a:lnTo>
                <a:lnTo>
                  <a:pt x="1872584" y="482599"/>
                </a:lnTo>
                <a:lnTo>
                  <a:pt x="1863010" y="469899"/>
                </a:lnTo>
                <a:lnTo>
                  <a:pt x="1848812" y="457199"/>
                </a:lnTo>
                <a:close/>
              </a:path>
              <a:path w="2233929" h="1295400">
                <a:moveTo>
                  <a:pt x="2072155" y="457199"/>
                </a:moveTo>
                <a:lnTo>
                  <a:pt x="1992721" y="457199"/>
                </a:lnTo>
                <a:lnTo>
                  <a:pt x="1978523" y="469899"/>
                </a:lnTo>
                <a:lnTo>
                  <a:pt x="1968950" y="482599"/>
                </a:lnTo>
                <a:lnTo>
                  <a:pt x="1965439" y="495299"/>
                </a:lnTo>
                <a:lnTo>
                  <a:pt x="1968950" y="520699"/>
                </a:lnTo>
                <a:lnTo>
                  <a:pt x="1978523" y="533399"/>
                </a:lnTo>
                <a:lnTo>
                  <a:pt x="2086352" y="533399"/>
                </a:lnTo>
                <a:lnTo>
                  <a:pt x="2095926" y="520699"/>
                </a:lnTo>
                <a:lnTo>
                  <a:pt x="2099436" y="495299"/>
                </a:lnTo>
                <a:lnTo>
                  <a:pt x="2095926" y="482599"/>
                </a:lnTo>
                <a:lnTo>
                  <a:pt x="2086352" y="469899"/>
                </a:lnTo>
                <a:lnTo>
                  <a:pt x="2072155" y="457199"/>
                </a:lnTo>
                <a:close/>
              </a:path>
              <a:path w="2233929" h="1295400">
                <a:moveTo>
                  <a:pt x="821422" y="355599"/>
                </a:moveTo>
                <a:lnTo>
                  <a:pt x="741987" y="355599"/>
                </a:lnTo>
                <a:lnTo>
                  <a:pt x="759371" y="368299"/>
                </a:lnTo>
                <a:lnTo>
                  <a:pt x="804036" y="368299"/>
                </a:lnTo>
                <a:lnTo>
                  <a:pt x="821422" y="355599"/>
                </a:lnTo>
                <a:close/>
              </a:path>
              <a:path w="2233929" h="1295400">
                <a:moveTo>
                  <a:pt x="1044765" y="355599"/>
                </a:moveTo>
                <a:lnTo>
                  <a:pt x="965329" y="355599"/>
                </a:lnTo>
                <a:lnTo>
                  <a:pt x="982713" y="368299"/>
                </a:lnTo>
                <a:lnTo>
                  <a:pt x="1027379" y="368299"/>
                </a:lnTo>
                <a:lnTo>
                  <a:pt x="1044765" y="355599"/>
                </a:lnTo>
                <a:close/>
              </a:path>
              <a:path w="2233929" h="1295400">
                <a:moveTo>
                  <a:pt x="1268118" y="355599"/>
                </a:moveTo>
                <a:lnTo>
                  <a:pt x="1188671" y="355599"/>
                </a:lnTo>
                <a:lnTo>
                  <a:pt x="1206055" y="368299"/>
                </a:lnTo>
                <a:lnTo>
                  <a:pt x="1250734" y="368299"/>
                </a:lnTo>
                <a:lnTo>
                  <a:pt x="1268118" y="355599"/>
                </a:lnTo>
                <a:close/>
              </a:path>
              <a:path w="2233929" h="1295400">
                <a:moveTo>
                  <a:pt x="1491460" y="355599"/>
                </a:moveTo>
                <a:lnTo>
                  <a:pt x="1412019" y="355599"/>
                </a:lnTo>
                <a:lnTo>
                  <a:pt x="1429410" y="368299"/>
                </a:lnTo>
                <a:lnTo>
                  <a:pt x="1474076" y="368299"/>
                </a:lnTo>
                <a:lnTo>
                  <a:pt x="1491460" y="355599"/>
                </a:lnTo>
                <a:close/>
              </a:path>
              <a:path w="2233929" h="1295400">
                <a:moveTo>
                  <a:pt x="821422" y="279399"/>
                </a:moveTo>
                <a:lnTo>
                  <a:pt x="741987" y="279399"/>
                </a:lnTo>
                <a:lnTo>
                  <a:pt x="727789" y="292099"/>
                </a:lnTo>
                <a:lnTo>
                  <a:pt x="718215" y="304799"/>
                </a:lnTo>
                <a:lnTo>
                  <a:pt x="714705" y="317499"/>
                </a:lnTo>
                <a:lnTo>
                  <a:pt x="718215" y="330199"/>
                </a:lnTo>
                <a:lnTo>
                  <a:pt x="727789" y="355599"/>
                </a:lnTo>
                <a:lnTo>
                  <a:pt x="835625" y="355599"/>
                </a:lnTo>
                <a:lnTo>
                  <a:pt x="845202" y="330199"/>
                </a:lnTo>
                <a:lnTo>
                  <a:pt x="848715" y="317499"/>
                </a:lnTo>
                <a:lnTo>
                  <a:pt x="845202" y="304799"/>
                </a:lnTo>
                <a:lnTo>
                  <a:pt x="835625" y="292099"/>
                </a:lnTo>
                <a:lnTo>
                  <a:pt x="821422" y="279399"/>
                </a:lnTo>
                <a:close/>
              </a:path>
              <a:path w="2233929" h="1295400">
                <a:moveTo>
                  <a:pt x="1044765" y="279399"/>
                </a:moveTo>
                <a:lnTo>
                  <a:pt x="965329" y="279399"/>
                </a:lnTo>
                <a:lnTo>
                  <a:pt x="951131" y="292099"/>
                </a:lnTo>
                <a:lnTo>
                  <a:pt x="941558" y="304799"/>
                </a:lnTo>
                <a:lnTo>
                  <a:pt x="938047" y="317499"/>
                </a:lnTo>
                <a:lnTo>
                  <a:pt x="941558" y="330199"/>
                </a:lnTo>
                <a:lnTo>
                  <a:pt x="951131" y="355599"/>
                </a:lnTo>
                <a:lnTo>
                  <a:pt x="1058967" y="355599"/>
                </a:lnTo>
                <a:lnTo>
                  <a:pt x="1068545" y="330199"/>
                </a:lnTo>
                <a:lnTo>
                  <a:pt x="1072057" y="317499"/>
                </a:lnTo>
                <a:lnTo>
                  <a:pt x="1068545" y="304799"/>
                </a:lnTo>
                <a:lnTo>
                  <a:pt x="1058967" y="292099"/>
                </a:lnTo>
                <a:lnTo>
                  <a:pt x="1044765" y="279399"/>
                </a:lnTo>
                <a:close/>
              </a:path>
              <a:path w="2233929" h="1295400">
                <a:moveTo>
                  <a:pt x="1268118" y="279399"/>
                </a:moveTo>
                <a:lnTo>
                  <a:pt x="1188671" y="279399"/>
                </a:lnTo>
                <a:lnTo>
                  <a:pt x="1174473" y="292099"/>
                </a:lnTo>
                <a:lnTo>
                  <a:pt x="1164900" y="304799"/>
                </a:lnTo>
                <a:lnTo>
                  <a:pt x="1161389" y="317499"/>
                </a:lnTo>
                <a:lnTo>
                  <a:pt x="1164900" y="330199"/>
                </a:lnTo>
                <a:lnTo>
                  <a:pt x="1174473" y="355599"/>
                </a:lnTo>
                <a:lnTo>
                  <a:pt x="1282315" y="355599"/>
                </a:lnTo>
                <a:lnTo>
                  <a:pt x="1291889" y="330199"/>
                </a:lnTo>
                <a:lnTo>
                  <a:pt x="1295399" y="317499"/>
                </a:lnTo>
                <a:lnTo>
                  <a:pt x="1291889" y="304799"/>
                </a:lnTo>
                <a:lnTo>
                  <a:pt x="1282315" y="292099"/>
                </a:lnTo>
                <a:lnTo>
                  <a:pt x="1268118" y="279399"/>
                </a:lnTo>
                <a:close/>
              </a:path>
              <a:path w="2233929" h="1295400">
                <a:moveTo>
                  <a:pt x="1491460" y="279399"/>
                </a:moveTo>
                <a:lnTo>
                  <a:pt x="1412019" y="279399"/>
                </a:lnTo>
                <a:lnTo>
                  <a:pt x="1397817" y="292099"/>
                </a:lnTo>
                <a:lnTo>
                  <a:pt x="1388242" y="304799"/>
                </a:lnTo>
                <a:lnTo>
                  <a:pt x="1384731" y="317499"/>
                </a:lnTo>
                <a:lnTo>
                  <a:pt x="1388242" y="330199"/>
                </a:lnTo>
                <a:lnTo>
                  <a:pt x="1397817" y="355599"/>
                </a:lnTo>
                <a:lnTo>
                  <a:pt x="1505658" y="355599"/>
                </a:lnTo>
                <a:lnTo>
                  <a:pt x="1515231" y="330199"/>
                </a:lnTo>
                <a:lnTo>
                  <a:pt x="1518742" y="317499"/>
                </a:lnTo>
                <a:lnTo>
                  <a:pt x="1515231" y="304799"/>
                </a:lnTo>
                <a:lnTo>
                  <a:pt x="1505658" y="292099"/>
                </a:lnTo>
                <a:lnTo>
                  <a:pt x="1491460" y="279399"/>
                </a:lnTo>
                <a:close/>
              </a:path>
            </a:pathLst>
          </a:custGeom>
          <a:solidFill>
            <a:srgbClr val="E384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613586" y="6131913"/>
            <a:ext cx="1459865" cy="1111250"/>
          </a:xfrm>
          <a:custGeom>
            <a:avLst/>
            <a:gdLst/>
            <a:ahLst/>
            <a:cxnLst/>
            <a:rect l="l" t="t" r="r" b="b"/>
            <a:pathLst>
              <a:path w="1459865" h="1111250">
                <a:moveTo>
                  <a:pt x="210245" y="339151"/>
                </a:moveTo>
                <a:lnTo>
                  <a:pt x="125295" y="402866"/>
                </a:lnTo>
                <a:lnTo>
                  <a:pt x="63712" y="464448"/>
                </a:lnTo>
                <a:lnTo>
                  <a:pt x="15928" y="514887"/>
                </a:lnTo>
                <a:lnTo>
                  <a:pt x="0" y="549398"/>
                </a:lnTo>
                <a:lnTo>
                  <a:pt x="15928" y="583909"/>
                </a:lnTo>
                <a:lnTo>
                  <a:pt x="63712" y="634349"/>
                </a:lnTo>
                <a:lnTo>
                  <a:pt x="476438" y="1047061"/>
                </a:lnTo>
                <a:lnTo>
                  <a:pt x="526874" y="1094838"/>
                </a:lnTo>
                <a:lnTo>
                  <a:pt x="561373" y="1110762"/>
                </a:lnTo>
                <a:lnTo>
                  <a:pt x="595886" y="1094833"/>
                </a:lnTo>
                <a:lnTo>
                  <a:pt x="646325" y="1047048"/>
                </a:lnTo>
                <a:lnTo>
                  <a:pt x="707894" y="985466"/>
                </a:lnTo>
                <a:lnTo>
                  <a:pt x="712555" y="980716"/>
                </a:lnTo>
                <a:lnTo>
                  <a:pt x="718550" y="972600"/>
                </a:lnTo>
                <a:lnTo>
                  <a:pt x="1023223" y="667927"/>
                </a:lnTo>
                <a:lnTo>
                  <a:pt x="560257" y="667927"/>
                </a:lnTo>
                <a:lnTo>
                  <a:pt x="295195" y="402853"/>
                </a:lnTo>
                <a:lnTo>
                  <a:pt x="244756" y="355076"/>
                </a:lnTo>
                <a:lnTo>
                  <a:pt x="210245" y="339151"/>
                </a:lnTo>
                <a:close/>
              </a:path>
              <a:path w="1459865" h="1111250">
                <a:moveTo>
                  <a:pt x="1249422" y="0"/>
                </a:moveTo>
                <a:lnTo>
                  <a:pt x="1214911" y="15928"/>
                </a:lnTo>
                <a:lnTo>
                  <a:pt x="1164472" y="63712"/>
                </a:lnTo>
                <a:lnTo>
                  <a:pt x="560257" y="667927"/>
                </a:lnTo>
                <a:lnTo>
                  <a:pt x="1023223" y="667927"/>
                </a:lnTo>
                <a:lnTo>
                  <a:pt x="1395955" y="295195"/>
                </a:lnTo>
                <a:lnTo>
                  <a:pt x="1443739" y="244756"/>
                </a:lnTo>
                <a:lnTo>
                  <a:pt x="1459668" y="210245"/>
                </a:lnTo>
                <a:lnTo>
                  <a:pt x="1443739" y="175734"/>
                </a:lnTo>
                <a:lnTo>
                  <a:pt x="1395955" y="125295"/>
                </a:lnTo>
                <a:lnTo>
                  <a:pt x="1334373" y="63712"/>
                </a:lnTo>
                <a:lnTo>
                  <a:pt x="1283933" y="15928"/>
                </a:lnTo>
                <a:lnTo>
                  <a:pt x="1249422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0733A6CD-F1AA-0444-8FFB-AFACC49C4804}"/>
              </a:ext>
            </a:extLst>
          </p:cNvPr>
          <p:cNvSpPr/>
          <p:nvPr/>
        </p:nvSpPr>
        <p:spPr>
          <a:xfrm>
            <a:off x="13373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15">
            <a:extLst>
              <a:ext uri="{FF2B5EF4-FFF2-40B4-BE49-F238E27FC236}">
                <a16:creationId xmlns:a16="http://schemas.microsoft.com/office/drawing/2014/main" id="{2785C4EB-C0D6-2E41-B3DE-392787E552F4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16">
            <a:extLst>
              <a:ext uri="{FF2B5EF4-FFF2-40B4-BE49-F238E27FC236}">
                <a16:creationId xmlns:a16="http://schemas.microsoft.com/office/drawing/2014/main" id="{E4D07F7A-37F1-7947-B2BE-292771260F91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17">
            <a:extLst>
              <a:ext uri="{FF2B5EF4-FFF2-40B4-BE49-F238E27FC236}">
                <a16:creationId xmlns:a16="http://schemas.microsoft.com/office/drawing/2014/main" id="{2346A485-CFA1-184A-915F-E0278D57751F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18">
            <a:extLst>
              <a:ext uri="{FF2B5EF4-FFF2-40B4-BE49-F238E27FC236}">
                <a16:creationId xmlns:a16="http://schemas.microsoft.com/office/drawing/2014/main" id="{B1A9915E-0A6E-8B4E-9D02-76D8F753E1C7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19">
            <a:extLst>
              <a:ext uri="{FF2B5EF4-FFF2-40B4-BE49-F238E27FC236}">
                <a16:creationId xmlns:a16="http://schemas.microsoft.com/office/drawing/2014/main" id="{FD8AEC03-F69B-204D-ADAB-94280DB7A6B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OBSTARANIE</a:t>
            </a:r>
            <a:r>
              <a:rPr kumimoji="0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  <p:sp>
        <p:nvSpPr>
          <p:cNvPr id="18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67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Obrázok 36">
            <a:extLst>
              <a:ext uri="{FF2B5EF4-FFF2-40B4-BE49-F238E27FC236}">
                <a16:creationId xmlns:a16="http://schemas.microsoft.com/office/drawing/2014/main" id="{C22B60CD-33AC-4F49-B584-6FB2831AA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t="34670" r="44099" b="47058"/>
          <a:stretch/>
        </p:blipFill>
        <p:spPr>
          <a:xfrm>
            <a:off x="3048000" y="-5216"/>
            <a:ext cx="12201240" cy="10612289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4103433" y="1563429"/>
            <a:ext cx="2088514" cy="2088514"/>
          </a:xfrm>
          <a:custGeom>
            <a:avLst/>
            <a:gdLst/>
            <a:ahLst/>
            <a:cxnLst/>
            <a:rect l="l" t="t" r="r" b="b"/>
            <a:pathLst>
              <a:path w="2088514" h="2088514">
                <a:moveTo>
                  <a:pt x="1044130" y="0"/>
                </a:moveTo>
                <a:lnTo>
                  <a:pt x="996336" y="1074"/>
                </a:lnTo>
                <a:lnTo>
                  <a:pt x="949093" y="4267"/>
                </a:lnTo>
                <a:lnTo>
                  <a:pt x="902448" y="9531"/>
                </a:lnTo>
                <a:lnTo>
                  <a:pt x="856447" y="16822"/>
                </a:lnTo>
                <a:lnTo>
                  <a:pt x="811135" y="26092"/>
                </a:lnTo>
                <a:lnTo>
                  <a:pt x="766559" y="37297"/>
                </a:lnTo>
                <a:lnTo>
                  <a:pt x="722765" y="50389"/>
                </a:lnTo>
                <a:lnTo>
                  <a:pt x="679800" y="65323"/>
                </a:lnTo>
                <a:lnTo>
                  <a:pt x="637708" y="82053"/>
                </a:lnTo>
                <a:lnTo>
                  <a:pt x="596536" y="100532"/>
                </a:lnTo>
                <a:lnTo>
                  <a:pt x="556331" y="120714"/>
                </a:lnTo>
                <a:lnTo>
                  <a:pt x="517138" y="142554"/>
                </a:lnTo>
                <a:lnTo>
                  <a:pt x="479003" y="166005"/>
                </a:lnTo>
                <a:lnTo>
                  <a:pt x="441973" y="191022"/>
                </a:lnTo>
                <a:lnTo>
                  <a:pt x="406093" y="217558"/>
                </a:lnTo>
                <a:lnTo>
                  <a:pt x="371410" y="245566"/>
                </a:lnTo>
                <a:lnTo>
                  <a:pt x="337970" y="275002"/>
                </a:lnTo>
                <a:lnTo>
                  <a:pt x="305819" y="305819"/>
                </a:lnTo>
                <a:lnTo>
                  <a:pt x="275002" y="337970"/>
                </a:lnTo>
                <a:lnTo>
                  <a:pt x="245566" y="371410"/>
                </a:lnTo>
                <a:lnTo>
                  <a:pt x="217558" y="406093"/>
                </a:lnTo>
                <a:lnTo>
                  <a:pt x="191022" y="441973"/>
                </a:lnTo>
                <a:lnTo>
                  <a:pt x="166005" y="479003"/>
                </a:lnTo>
                <a:lnTo>
                  <a:pt x="142554" y="517138"/>
                </a:lnTo>
                <a:lnTo>
                  <a:pt x="120714" y="556331"/>
                </a:lnTo>
                <a:lnTo>
                  <a:pt x="100532" y="596536"/>
                </a:lnTo>
                <a:lnTo>
                  <a:pt x="82053" y="637708"/>
                </a:lnTo>
                <a:lnTo>
                  <a:pt x="65323" y="679800"/>
                </a:lnTo>
                <a:lnTo>
                  <a:pt x="50389" y="722765"/>
                </a:lnTo>
                <a:lnTo>
                  <a:pt x="37297" y="766559"/>
                </a:lnTo>
                <a:lnTo>
                  <a:pt x="26092" y="811135"/>
                </a:lnTo>
                <a:lnTo>
                  <a:pt x="16822" y="856447"/>
                </a:lnTo>
                <a:lnTo>
                  <a:pt x="9531" y="902448"/>
                </a:lnTo>
                <a:lnTo>
                  <a:pt x="4267" y="949093"/>
                </a:lnTo>
                <a:lnTo>
                  <a:pt x="1074" y="996336"/>
                </a:lnTo>
                <a:lnTo>
                  <a:pt x="0" y="1044130"/>
                </a:lnTo>
                <a:lnTo>
                  <a:pt x="1074" y="1091924"/>
                </a:lnTo>
                <a:lnTo>
                  <a:pt x="4267" y="1139167"/>
                </a:lnTo>
                <a:lnTo>
                  <a:pt x="9531" y="1185812"/>
                </a:lnTo>
                <a:lnTo>
                  <a:pt x="16822" y="1231813"/>
                </a:lnTo>
                <a:lnTo>
                  <a:pt x="26092" y="1277125"/>
                </a:lnTo>
                <a:lnTo>
                  <a:pt x="37297" y="1321701"/>
                </a:lnTo>
                <a:lnTo>
                  <a:pt x="50389" y="1365495"/>
                </a:lnTo>
                <a:lnTo>
                  <a:pt x="65323" y="1408460"/>
                </a:lnTo>
                <a:lnTo>
                  <a:pt x="82053" y="1450552"/>
                </a:lnTo>
                <a:lnTo>
                  <a:pt x="100532" y="1491724"/>
                </a:lnTo>
                <a:lnTo>
                  <a:pt x="120714" y="1531929"/>
                </a:lnTo>
                <a:lnTo>
                  <a:pt x="142554" y="1571122"/>
                </a:lnTo>
                <a:lnTo>
                  <a:pt x="166005" y="1609257"/>
                </a:lnTo>
                <a:lnTo>
                  <a:pt x="191022" y="1646287"/>
                </a:lnTo>
                <a:lnTo>
                  <a:pt x="217558" y="1682167"/>
                </a:lnTo>
                <a:lnTo>
                  <a:pt x="245566" y="1716850"/>
                </a:lnTo>
                <a:lnTo>
                  <a:pt x="275002" y="1750290"/>
                </a:lnTo>
                <a:lnTo>
                  <a:pt x="305819" y="1782441"/>
                </a:lnTo>
                <a:lnTo>
                  <a:pt x="337970" y="1813258"/>
                </a:lnTo>
                <a:lnTo>
                  <a:pt x="371410" y="1842694"/>
                </a:lnTo>
                <a:lnTo>
                  <a:pt x="406093" y="1870702"/>
                </a:lnTo>
                <a:lnTo>
                  <a:pt x="441973" y="1897238"/>
                </a:lnTo>
                <a:lnTo>
                  <a:pt x="479003" y="1922255"/>
                </a:lnTo>
                <a:lnTo>
                  <a:pt x="517138" y="1945706"/>
                </a:lnTo>
                <a:lnTo>
                  <a:pt x="556331" y="1967546"/>
                </a:lnTo>
                <a:lnTo>
                  <a:pt x="596536" y="1987728"/>
                </a:lnTo>
                <a:lnTo>
                  <a:pt x="637708" y="2006207"/>
                </a:lnTo>
                <a:lnTo>
                  <a:pt x="679800" y="2022937"/>
                </a:lnTo>
                <a:lnTo>
                  <a:pt x="722765" y="2037871"/>
                </a:lnTo>
                <a:lnTo>
                  <a:pt x="766559" y="2050963"/>
                </a:lnTo>
                <a:lnTo>
                  <a:pt x="811135" y="2062168"/>
                </a:lnTo>
                <a:lnTo>
                  <a:pt x="856447" y="2071438"/>
                </a:lnTo>
                <a:lnTo>
                  <a:pt x="902448" y="2078729"/>
                </a:lnTo>
                <a:lnTo>
                  <a:pt x="949093" y="2083993"/>
                </a:lnTo>
                <a:lnTo>
                  <a:pt x="996336" y="2087186"/>
                </a:lnTo>
                <a:lnTo>
                  <a:pt x="1044130" y="2088260"/>
                </a:lnTo>
                <a:lnTo>
                  <a:pt x="1091924" y="2087186"/>
                </a:lnTo>
                <a:lnTo>
                  <a:pt x="1139167" y="2083993"/>
                </a:lnTo>
                <a:lnTo>
                  <a:pt x="1185812" y="2078729"/>
                </a:lnTo>
                <a:lnTo>
                  <a:pt x="1231813" y="2071438"/>
                </a:lnTo>
                <a:lnTo>
                  <a:pt x="1277125" y="2062168"/>
                </a:lnTo>
                <a:lnTo>
                  <a:pt x="1321701" y="2050963"/>
                </a:lnTo>
                <a:lnTo>
                  <a:pt x="1365495" y="2037871"/>
                </a:lnTo>
                <a:lnTo>
                  <a:pt x="1408460" y="2022937"/>
                </a:lnTo>
                <a:lnTo>
                  <a:pt x="1450552" y="2006207"/>
                </a:lnTo>
                <a:lnTo>
                  <a:pt x="1491724" y="1987728"/>
                </a:lnTo>
                <a:lnTo>
                  <a:pt x="1531929" y="1967546"/>
                </a:lnTo>
                <a:lnTo>
                  <a:pt x="1571122" y="1945706"/>
                </a:lnTo>
                <a:lnTo>
                  <a:pt x="1609257" y="1922255"/>
                </a:lnTo>
                <a:lnTo>
                  <a:pt x="1646287" y="1897238"/>
                </a:lnTo>
                <a:lnTo>
                  <a:pt x="1682167" y="1870702"/>
                </a:lnTo>
                <a:lnTo>
                  <a:pt x="1716850" y="1842694"/>
                </a:lnTo>
                <a:lnTo>
                  <a:pt x="1750290" y="1813258"/>
                </a:lnTo>
                <a:lnTo>
                  <a:pt x="1782441" y="1782441"/>
                </a:lnTo>
                <a:lnTo>
                  <a:pt x="1813258" y="1750290"/>
                </a:lnTo>
                <a:lnTo>
                  <a:pt x="1842694" y="1716850"/>
                </a:lnTo>
                <a:lnTo>
                  <a:pt x="1870702" y="1682167"/>
                </a:lnTo>
                <a:lnTo>
                  <a:pt x="1897238" y="1646287"/>
                </a:lnTo>
                <a:lnTo>
                  <a:pt x="1922255" y="1609257"/>
                </a:lnTo>
                <a:lnTo>
                  <a:pt x="1945706" y="1571122"/>
                </a:lnTo>
                <a:lnTo>
                  <a:pt x="1967546" y="1531929"/>
                </a:lnTo>
                <a:lnTo>
                  <a:pt x="1987728" y="1491724"/>
                </a:lnTo>
                <a:lnTo>
                  <a:pt x="2006207" y="1450552"/>
                </a:lnTo>
                <a:lnTo>
                  <a:pt x="2022937" y="1408460"/>
                </a:lnTo>
                <a:lnTo>
                  <a:pt x="2037871" y="1365495"/>
                </a:lnTo>
                <a:lnTo>
                  <a:pt x="2050963" y="1321701"/>
                </a:lnTo>
                <a:lnTo>
                  <a:pt x="2062168" y="1277125"/>
                </a:lnTo>
                <a:lnTo>
                  <a:pt x="2071438" y="1231813"/>
                </a:lnTo>
                <a:lnTo>
                  <a:pt x="2078729" y="1185812"/>
                </a:lnTo>
                <a:lnTo>
                  <a:pt x="2083993" y="1139167"/>
                </a:lnTo>
                <a:lnTo>
                  <a:pt x="2087186" y="1091924"/>
                </a:lnTo>
                <a:lnTo>
                  <a:pt x="2088260" y="1044130"/>
                </a:lnTo>
                <a:lnTo>
                  <a:pt x="2087186" y="996336"/>
                </a:lnTo>
                <a:lnTo>
                  <a:pt x="2083993" y="949093"/>
                </a:lnTo>
                <a:lnTo>
                  <a:pt x="2078729" y="902448"/>
                </a:lnTo>
                <a:lnTo>
                  <a:pt x="2071438" y="856447"/>
                </a:lnTo>
                <a:lnTo>
                  <a:pt x="2062168" y="811135"/>
                </a:lnTo>
                <a:lnTo>
                  <a:pt x="2050963" y="766559"/>
                </a:lnTo>
                <a:lnTo>
                  <a:pt x="2037871" y="722765"/>
                </a:lnTo>
                <a:lnTo>
                  <a:pt x="2022937" y="679800"/>
                </a:lnTo>
                <a:lnTo>
                  <a:pt x="2006207" y="637708"/>
                </a:lnTo>
                <a:lnTo>
                  <a:pt x="1987728" y="596536"/>
                </a:lnTo>
                <a:lnTo>
                  <a:pt x="1967546" y="556331"/>
                </a:lnTo>
                <a:lnTo>
                  <a:pt x="1945706" y="517138"/>
                </a:lnTo>
                <a:lnTo>
                  <a:pt x="1922255" y="479003"/>
                </a:lnTo>
                <a:lnTo>
                  <a:pt x="1897238" y="441973"/>
                </a:lnTo>
                <a:lnTo>
                  <a:pt x="1870702" y="406093"/>
                </a:lnTo>
                <a:lnTo>
                  <a:pt x="1842694" y="371410"/>
                </a:lnTo>
                <a:lnTo>
                  <a:pt x="1813258" y="337970"/>
                </a:lnTo>
                <a:lnTo>
                  <a:pt x="1782441" y="305819"/>
                </a:lnTo>
                <a:lnTo>
                  <a:pt x="1750290" y="275002"/>
                </a:lnTo>
                <a:lnTo>
                  <a:pt x="1716850" y="245566"/>
                </a:lnTo>
                <a:lnTo>
                  <a:pt x="1682167" y="217558"/>
                </a:lnTo>
                <a:lnTo>
                  <a:pt x="1646287" y="191022"/>
                </a:lnTo>
                <a:lnTo>
                  <a:pt x="1609257" y="166005"/>
                </a:lnTo>
                <a:lnTo>
                  <a:pt x="1571122" y="142554"/>
                </a:lnTo>
                <a:lnTo>
                  <a:pt x="1531929" y="120714"/>
                </a:lnTo>
                <a:lnTo>
                  <a:pt x="1491724" y="100532"/>
                </a:lnTo>
                <a:lnTo>
                  <a:pt x="1450552" y="82053"/>
                </a:lnTo>
                <a:lnTo>
                  <a:pt x="1408460" y="65323"/>
                </a:lnTo>
                <a:lnTo>
                  <a:pt x="1365495" y="50389"/>
                </a:lnTo>
                <a:lnTo>
                  <a:pt x="1321701" y="37297"/>
                </a:lnTo>
                <a:lnTo>
                  <a:pt x="1277125" y="26092"/>
                </a:lnTo>
                <a:lnTo>
                  <a:pt x="1231813" y="16822"/>
                </a:lnTo>
                <a:lnTo>
                  <a:pt x="1185812" y="9531"/>
                </a:lnTo>
                <a:lnTo>
                  <a:pt x="1139167" y="4267"/>
                </a:lnTo>
                <a:lnTo>
                  <a:pt x="1091924" y="1074"/>
                </a:lnTo>
                <a:lnTo>
                  <a:pt x="1044130" y="0"/>
                </a:lnTo>
                <a:close/>
              </a:path>
            </a:pathLst>
          </a:custGeom>
          <a:solidFill>
            <a:srgbClr val="4AAE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03433" y="6750686"/>
            <a:ext cx="2088514" cy="2088514"/>
          </a:xfrm>
          <a:custGeom>
            <a:avLst/>
            <a:gdLst/>
            <a:ahLst/>
            <a:cxnLst/>
            <a:rect l="l" t="t" r="r" b="b"/>
            <a:pathLst>
              <a:path w="2088514" h="2088515">
                <a:moveTo>
                  <a:pt x="1044130" y="0"/>
                </a:moveTo>
                <a:lnTo>
                  <a:pt x="996336" y="1074"/>
                </a:lnTo>
                <a:lnTo>
                  <a:pt x="949093" y="4267"/>
                </a:lnTo>
                <a:lnTo>
                  <a:pt x="902448" y="9531"/>
                </a:lnTo>
                <a:lnTo>
                  <a:pt x="856447" y="16822"/>
                </a:lnTo>
                <a:lnTo>
                  <a:pt x="811135" y="26092"/>
                </a:lnTo>
                <a:lnTo>
                  <a:pt x="766559" y="37297"/>
                </a:lnTo>
                <a:lnTo>
                  <a:pt x="722765" y="50389"/>
                </a:lnTo>
                <a:lnTo>
                  <a:pt x="679800" y="65323"/>
                </a:lnTo>
                <a:lnTo>
                  <a:pt x="637708" y="82053"/>
                </a:lnTo>
                <a:lnTo>
                  <a:pt x="596536" y="100532"/>
                </a:lnTo>
                <a:lnTo>
                  <a:pt x="556331" y="120714"/>
                </a:lnTo>
                <a:lnTo>
                  <a:pt x="517138" y="142554"/>
                </a:lnTo>
                <a:lnTo>
                  <a:pt x="479003" y="166005"/>
                </a:lnTo>
                <a:lnTo>
                  <a:pt x="441973" y="191022"/>
                </a:lnTo>
                <a:lnTo>
                  <a:pt x="406093" y="217558"/>
                </a:lnTo>
                <a:lnTo>
                  <a:pt x="371410" y="245566"/>
                </a:lnTo>
                <a:lnTo>
                  <a:pt x="337970" y="275002"/>
                </a:lnTo>
                <a:lnTo>
                  <a:pt x="305819" y="305819"/>
                </a:lnTo>
                <a:lnTo>
                  <a:pt x="275002" y="337970"/>
                </a:lnTo>
                <a:lnTo>
                  <a:pt x="245566" y="371410"/>
                </a:lnTo>
                <a:lnTo>
                  <a:pt x="217558" y="406093"/>
                </a:lnTo>
                <a:lnTo>
                  <a:pt x="191022" y="441973"/>
                </a:lnTo>
                <a:lnTo>
                  <a:pt x="166005" y="479003"/>
                </a:lnTo>
                <a:lnTo>
                  <a:pt x="142554" y="517138"/>
                </a:lnTo>
                <a:lnTo>
                  <a:pt x="120714" y="556331"/>
                </a:lnTo>
                <a:lnTo>
                  <a:pt x="100532" y="596536"/>
                </a:lnTo>
                <a:lnTo>
                  <a:pt x="82053" y="637708"/>
                </a:lnTo>
                <a:lnTo>
                  <a:pt x="65323" y="679800"/>
                </a:lnTo>
                <a:lnTo>
                  <a:pt x="50389" y="722765"/>
                </a:lnTo>
                <a:lnTo>
                  <a:pt x="37297" y="766559"/>
                </a:lnTo>
                <a:lnTo>
                  <a:pt x="26092" y="811135"/>
                </a:lnTo>
                <a:lnTo>
                  <a:pt x="16822" y="856447"/>
                </a:lnTo>
                <a:lnTo>
                  <a:pt x="9531" y="902448"/>
                </a:lnTo>
                <a:lnTo>
                  <a:pt x="4267" y="949093"/>
                </a:lnTo>
                <a:lnTo>
                  <a:pt x="1074" y="996336"/>
                </a:lnTo>
                <a:lnTo>
                  <a:pt x="0" y="1044130"/>
                </a:lnTo>
                <a:lnTo>
                  <a:pt x="1074" y="1091924"/>
                </a:lnTo>
                <a:lnTo>
                  <a:pt x="4267" y="1139167"/>
                </a:lnTo>
                <a:lnTo>
                  <a:pt x="9531" y="1185812"/>
                </a:lnTo>
                <a:lnTo>
                  <a:pt x="16822" y="1231813"/>
                </a:lnTo>
                <a:lnTo>
                  <a:pt x="26092" y="1277125"/>
                </a:lnTo>
                <a:lnTo>
                  <a:pt x="37297" y="1321701"/>
                </a:lnTo>
                <a:lnTo>
                  <a:pt x="50389" y="1365495"/>
                </a:lnTo>
                <a:lnTo>
                  <a:pt x="65323" y="1408460"/>
                </a:lnTo>
                <a:lnTo>
                  <a:pt x="82053" y="1450552"/>
                </a:lnTo>
                <a:lnTo>
                  <a:pt x="100532" y="1491724"/>
                </a:lnTo>
                <a:lnTo>
                  <a:pt x="120714" y="1531929"/>
                </a:lnTo>
                <a:lnTo>
                  <a:pt x="142554" y="1571122"/>
                </a:lnTo>
                <a:lnTo>
                  <a:pt x="166005" y="1609257"/>
                </a:lnTo>
                <a:lnTo>
                  <a:pt x="191022" y="1646287"/>
                </a:lnTo>
                <a:lnTo>
                  <a:pt x="217558" y="1682167"/>
                </a:lnTo>
                <a:lnTo>
                  <a:pt x="245566" y="1716850"/>
                </a:lnTo>
                <a:lnTo>
                  <a:pt x="275002" y="1750290"/>
                </a:lnTo>
                <a:lnTo>
                  <a:pt x="305819" y="1782441"/>
                </a:lnTo>
                <a:lnTo>
                  <a:pt x="337970" y="1813258"/>
                </a:lnTo>
                <a:lnTo>
                  <a:pt x="371410" y="1842694"/>
                </a:lnTo>
                <a:lnTo>
                  <a:pt x="406093" y="1870702"/>
                </a:lnTo>
                <a:lnTo>
                  <a:pt x="441973" y="1897238"/>
                </a:lnTo>
                <a:lnTo>
                  <a:pt x="479003" y="1922255"/>
                </a:lnTo>
                <a:lnTo>
                  <a:pt x="517138" y="1945706"/>
                </a:lnTo>
                <a:lnTo>
                  <a:pt x="556331" y="1967546"/>
                </a:lnTo>
                <a:lnTo>
                  <a:pt x="596536" y="1987728"/>
                </a:lnTo>
                <a:lnTo>
                  <a:pt x="637708" y="2006207"/>
                </a:lnTo>
                <a:lnTo>
                  <a:pt x="679800" y="2022937"/>
                </a:lnTo>
                <a:lnTo>
                  <a:pt x="722765" y="2037871"/>
                </a:lnTo>
                <a:lnTo>
                  <a:pt x="766559" y="2050963"/>
                </a:lnTo>
                <a:lnTo>
                  <a:pt x="811135" y="2062168"/>
                </a:lnTo>
                <a:lnTo>
                  <a:pt x="856447" y="2071438"/>
                </a:lnTo>
                <a:lnTo>
                  <a:pt x="902448" y="2078729"/>
                </a:lnTo>
                <a:lnTo>
                  <a:pt x="949093" y="2083993"/>
                </a:lnTo>
                <a:lnTo>
                  <a:pt x="996336" y="2087186"/>
                </a:lnTo>
                <a:lnTo>
                  <a:pt x="1044130" y="2088260"/>
                </a:lnTo>
                <a:lnTo>
                  <a:pt x="1091924" y="2087186"/>
                </a:lnTo>
                <a:lnTo>
                  <a:pt x="1139167" y="2083993"/>
                </a:lnTo>
                <a:lnTo>
                  <a:pt x="1185812" y="2078729"/>
                </a:lnTo>
                <a:lnTo>
                  <a:pt x="1231813" y="2071438"/>
                </a:lnTo>
                <a:lnTo>
                  <a:pt x="1277125" y="2062168"/>
                </a:lnTo>
                <a:lnTo>
                  <a:pt x="1321701" y="2050963"/>
                </a:lnTo>
                <a:lnTo>
                  <a:pt x="1365495" y="2037871"/>
                </a:lnTo>
                <a:lnTo>
                  <a:pt x="1408460" y="2022937"/>
                </a:lnTo>
                <a:lnTo>
                  <a:pt x="1450552" y="2006207"/>
                </a:lnTo>
                <a:lnTo>
                  <a:pt x="1491724" y="1987728"/>
                </a:lnTo>
                <a:lnTo>
                  <a:pt x="1531929" y="1967546"/>
                </a:lnTo>
                <a:lnTo>
                  <a:pt x="1571122" y="1945706"/>
                </a:lnTo>
                <a:lnTo>
                  <a:pt x="1609257" y="1922255"/>
                </a:lnTo>
                <a:lnTo>
                  <a:pt x="1646287" y="1897238"/>
                </a:lnTo>
                <a:lnTo>
                  <a:pt x="1682167" y="1870702"/>
                </a:lnTo>
                <a:lnTo>
                  <a:pt x="1716850" y="1842694"/>
                </a:lnTo>
                <a:lnTo>
                  <a:pt x="1750290" y="1813258"/>
                </a:lnTo>
                <a:lnTo>
                  <a:pt x="1782441" y="1782441"/>
                </a:lnTo>
                <a:lnTo>
                  <a:pt x="1813258" y="1750290"/>
                </a:lnTo>
                <a:lnTo>
                  <a:pt x="1842694" y="1716850"/>
                </a:lnTo>
                <a:lnTo>
                  <a:pt x="1870702" y="1682167"/>
                </a:lnTo>
                <a:lnTo>
                  <a:pt x="1897238" y="1646287"/>
                </a:lnTo>
                <a:lnTo>
                  <a:pt x="1922255" y="1609257"/>
                </a:lnTo>
                <a:lnTo>
                  <a:pt x="1945706" y="1571122"/>
                </a:lnTo>
                <a:lnTo>
                  <a:pt x="1967546" y="1531929"/>
                </a:lnTo>
                <a:lnTo>
                  <a:pt x="1987728" y="1491724"/>
                </a:lnTo>
                <a:lnTo>
                  <a:pt x="2006207" y="1450552"/>
                </a:lnTo>
                <a:lnTo>
                  <a:pt x="2022937" y="1408460"/>
                </a:lnTo>
                <a:lnTo>
                  <a:pt x="2037871" y="1365495"/>
                </a:lnTo>
                <a:lnTo>
                  <a:pt x="2050963" y="1321701"/>
                </a:lnTo>
                <a:lnTo>
                  <a:pt x="2062168" y="1277125"/>
                </a:lnTo>
                <a:lnTo>
                  <a:pt x="2071438" y="1231813"/>
                </a:lnTo>
                <a:lnTo>
                  <a:pt x="2078729" y="1185812"/>
                </a:lnTo>
                <a:lnTo>
                  <a:pt x="2083993" y="1139167"/>
                </a:lnTo>
                <a:lnTo>
                  <a:pt x="2087186" y="1091924"/>
                </a:lnTo>
                <a:lnTo>
                  <a:pt x="2088260" y="1044130"/>
                </a:lnTo>
                <a:lnTo>
                  <a:pt x="2087186" y="996336"/>
                </a:lnTo>
                <a:lnTo>
                  <a:pt x="2083993" y="949093"/>
                </a:lnTo>
                <a:lnTo>
                  <a:pt x="2078729" y="902448"/>
                </a:lnTo>
                <a:lnTo>
                  <a:pt x="2071438" y="856447"/>
                </a:lnTo>
                <a:lnTo>
                  <a:pt x="2062168" y="811135"/>
                </a:lnTo>
                <a:lnTo>
                  <a:pt x="2050963" y="766559"/>
                </a:lnTo>
                <a:lnTo>
                  <a:pt x="2037871" y="722765"/>
                </a:lnTo>
                <a:lnTo>
                  <a:pt x="2022937" y="679800"/>
                </a:lnTo>
                <a:lnTo>
                  <a:pt x="2006207" y="637708"/>
                </a:lnTo>
                <a:lnTo>
                  <a:pt x="1987728" y="596536"/>
                </a:lnTo>
                <a:lnTo>
                  <a:pt x="1967546" y="556331"/>
                </a:lnTo>
                <a:lnTo>
                  <a:pt x="1945706" y="517138"/>
                </a:lnTo>
                <a:lnTo>
                  <a:pt x="1922255" y="479003"/>
                </a:lnTo>
                <a:lnTo>
                  <a:pt x="1897238" y="441973"/>
                </a:lnTo>
                <a:lnTo>
                  <a:pt x="1870702" y="406093"/>
                </a:lnTo>
                <a:lnTo>
                  <a:pt x="1842694" y="371410"/>
                </a:lnTo>
                <a:lnTo>
                  <a:pt x="1813258" y="337970"/>
                </a:lnTo>
                <a:lnTo>
                  <a:pt x="1782441" y="305819"/>
                </a:lnTo>
                <a:lnTo>
                  <a:pt x="1750290" y="275002"/>
                </a:lnTo>
                <a:lnTo>
                  <a:pt x="1716850" y="245566"/>
                </a:lnTo>
                <a:lnTo>
                  <a:pt x="1682167" y="217558"/>
                </a:lnTo>
                <a:lnTo>
                  <a:pt x="1646287" y="191022"/>
                </a:lnTo>
                <a:lnTo>
                  <a:pt x="1609257" y="166005"/>
                </a:lnTo>
                <a:lnTo>
                  <a:pt x="1571122" y="142554"/>
                </a:lnTo>
                <a:lnTo>
                  <a:pt x="1531929" y="120714"/>
                </a:lnTo>
                <a:lnTo>
                  <a:pt x="1491724" y="100532"/>
                </a:lnTo>
                <a:lnTo>
                  <a:pt x="1450552" y="82053"/>
                </a:lnTo>
                <a:lnTo>
                  <a:pt x="1408460" y="65323"/>
                </a:lnTo>
                <a:lnTo>
                  <a:pt x="1365495" y="50389"/>
                </a:lnTo>
                <a:lnTo>
                  <a:pt x="1321701" y="37297"/>
                </a:lnTo>
                <a:lnTo>
                  <a:pt x="1277125" y="26092"/>
                </a:lnTo>
                <a:lnTo>
                  <a:pt x="1231813" y="16822"/>
                </a:lnTo>
                <a:lnTo>
                  <a:pt x="1185812" y="9531"/>
                </a:lnTo>
                <a:lnTo>
                  <a:pt x="1139167" y="4267"/>
                </a:lnTo>
                <a:lnTo>
                  <a:pt x="1091924" y="1074"/>
                </a:lnTo>
                <a:lnTo>
                  <a:pt x="1044130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64795" y="2272747"/>
            <a:ext cx="1177290" cy="629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50" spc="-25" dirty="0">
                <a:solidFill>
                  <a:srgbClr val="FFFFFF"/>
                </a:solidFill>
              </a:rPr>
              <a:t>Á</a:t>
            </a:r>
            <a:r>
              <a:rPr sz="3950" spc="-20" dirty="0">
                <a:solidFill>
                  <a:srgbClr val="FFFFFF"/>
                </a:solidFill>
              </a:rPr>
              <a:t>N</a:t>
            </a:r>
            <a:r>
              <a:rPr sz="3950" spc="5" dirty="0">
                <a:solidFill>
                  <a:srgbClr val="FFFFFF"/>
                </a:solidFill>
              </a:rPr>
              <a:t>O</a:t>
            </a:r>
            <a:endParaRPr sz="3950"/>
          </a:p>
        </p:txBody>
      </p:sp>
      <p:sp>
        <p:nvSpPr>
          <p:cNvPr id="5" name="object 5"/>
          <p:cNvSpPr txBox="1"/>
          <p:nvPr/>
        </p:nvSpPr>
        <p:spPr>
          <a:xfrm>
            <a:off x="4726759" y="7460238"/>
            <a:ext cx="848994" cy="629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5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-Black"/>
                <a:ea typeface="+mn-ea"/>
                <a:cs typeface="Lato-Black"/>
              </a:rPr>
              <a:t>NIE</a:t>
            </a:r>
            <a:endParaRPr kumimoji="0" sz="3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-Black"/>
              <a:ea typeface="+mn-ea"/>
              <a:cs typeface="Lato-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1800" y="4509768"/>
            <a:ext cx="2568034" cy="3447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48005" lvl="0" indent="0" algn="l" defTabSz="914400" rtl="0" eaLnBrk="1" fontAlgn="auto" latinLnBrk="0" hangingPunct="1">
              <a:lnSpc>
                <a:spcPct val="116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ZÁKON 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Č. </a:t>
            </a:r>
            <a:endParaRPr kumimoji="0" lang="sk-SK" sz="1600" b="1" i="0" u="none" strike="noStrike" kern="1200" cap="none" spc="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48005" lvl="0" indent="0" algn="l" defTabSz="914400" rtl="0" eaLnBrk="1" fontAlgn="auto" latinLnBrk="0" hangingPunct="1">
              <a:lnSpc>
                <a:spcPct val="116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448/2008 </a:t>
            </a:r>
            <a:r>
              <a:rPr kumimoji="0" sz="1600" b="1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Z.Z.  </a:t>
            </a:r>
            <a:endParaRPr kumimoji="0" lang="sk-SK" sz="1600" b="1" i="0" u="none" strike="noStrike" kern="1200" cap="none" spc="3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48005" lvl="0" indent="0" algn="l" defTabSz="914400" rtl="0" eaLnBrk="1" fontAlgn="auto" latinLnBrk="0" hangingPunct="1">
              <a:lnSpc>
                <a:spcPct val="116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 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SLUŽBÁCH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sk-SK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ZMENE</a:t>
            </a:r>
            <a:r>
              <a:rPr kumimoji="0" lang="sk-SK" sz="1600" b="0" i="0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DOPLNENÍ 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ZÁKONA 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Č.  </a:t>
            </a:r>
            <a:endParaRPr kumimoji="0" lang="sk-SK" sz="1600" b="1" i="0" u="none" strike="noStrike" kern="1200" cap="none" spc="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455/1991</a:t>
            </a:r>
            <a:r>
              <a:rPr kumimoji="0" sz="16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ZB.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ŽIVNOSTENSKOM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PODNIKANÍ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838200" lvl="0" indent="0" algn="l" defTabSz="914400" rtl="0" eaLnBrk="1" fontAlgn="auto" latinLnBrk="0" hangingPunct="1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ZNENÍ 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 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PREDPISOV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1799" y="2274846"/>
            <a:ext cx="258000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sz="2300" b="1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sz="2300" b="1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sz="23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23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ANIE  </a:t>
            </a:r>
            <a:r>
              <a:rPr kumimoji="0" sz="23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PODPORY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ŠFRB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14679" y="1652076"/>
            <a:ext cx="654050" cy="497840"/>
          </a:xfrm>
          <a:custGeom>
            <a:avLst/>
            <a:gdLst/>
            <a:ahLst/>
            <a:cxnLst/>
            <a:rect l="l" t="t" r="r" b="b"/>
            <a:pathLst>
              <a:path w="654050" h="497839">
                <a:moveTo>
                  <a:pt x="94156" y="151893"/>
                </a:moveTo>
                <a:lnTo>
                  <a:pt x="56108" y="180430"/>
                </a:lnTo>
                <a:lnTo>
                  <a:pt x="28536" y="208002"/>
                </a:lnTo>
                <a:lnTo>
                  <a:pt x="0" y="246049"/>
                </a:lnTo>
                <a:lnTo>
                  <a:pt x="7134" y="261503"/>
                </a:lnTo>
                <a:lnTo>
                  <a:pt x="28536" y="284087"/>
                </a:lnTo>
                <a:lnTo>
                  <a:pt x="213359" y="468923"/>
                </a:lnTo>
                <a:lnTo>
                  <a:pt x="235951" y="490326"/>
                </a:lnTo>
                <a:lnTo>
                  <a:pt x="251409" y="497460"/>
                </a:lnTo>
                <a:lnTo>
                  <a:pt x="266866" y="490326"/>
                </a:lnTo>
                <a:lnTo>
                  <a:pt x="289458" y="468923"/>
                </a:lnTo>
                <a:lnTo>
                  <a:pt x="317030" y="441351"/>
                </a:lnTo>
                <a:lnTo>
                  <a:pt x="319112" y="439218"/>
                </a:lnTo>
                <a:lnTo>
                  <a:pt x="321792" y="435586"/>
                </a:lnTo>
                <a:lnTo>
                  <a:pt x="458241" y="299137"/>
                </a:lnTo>
                <a:lnTo>
                  <a:pt x="250901" y="299137"/>
                </a:lnTo>
                <a:lnTo>
                  <a:pt x="132194" y="180430"/>
                </a:lnTo>
                <a:lnTo>
                  <a:pt x="109609" y="159027"/>
                </a:lnTo>
                <a:lnTo>
                  <a:pt x="94156" y="151893"/>
                </a:lnTo>
                <a:close/>
              </a:path>
              <a:path w="654050" h="497839">
                <a:moveTo>
                  <a:pt x="559561" y="0"/>
                </a:moveTo>
                <a:lnTo>
                  <a:pt x="544099" y="7135"/>
                </a:lnTo>
                <a:lnTo>
                  <a:pt x="521500" y="28538"/>
                </a:lnTo>
                <a:lnTo>
                  <a:pt x="250901" y="299137"/>
                </a:lnTo>
                <a:lnTo>
                  <a:pt x="458241" y="299137"/>
                </a:lnTo>
                <a:lnTo>
                  <a:pt x="625182" y="132195"/>
                </a:lnTo>
                <a:lnTo>
                  <a:pt x="646585" y="109611"/>
                </a:lnTo>
                <a:lnTo>
                  <a:pt x="653719" y="94157"/>
                </a:lnTo>
                <a:lnTo>
                  <a:pt x="646585" y="78701"/>
                </a:lnTo>
                <a:lnTo>
                  <a:pt x="625182" y="56110"/>
                </a:lnTo>
                <a:lnTo>
                  <a:pt x="597597" y="28525"/>
                </a:lnTo>
                <a:lnTo>
                  <a:pt x="575008" y="7130"/>
                </a:lnTo>
                <a:lnTo>
                  <a:pt x="559561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14679" y="2515676"/>
            <a:ext cx="654050" cy="497840"/>
          </a:xfrm>
          <a:custGeom>
            <a:avLst/>
            <a:gdLst/>
            <a:ahLst/>
            <a:cxnLst/>
            <a:rect l="l" t="t" r="r" b="b"/>
            <a:pathLst>
              <a:path w="654050" h="497839">
                <a:moveTo>
                  <a:pt x="94156" y="151893"/>
                </a:moveTo>
                <a:lnTo>
                  <a:pt x="56108" y="180430"/>
                </a:lnTo>
                <a:lnTo>
                  <a:pt x="28536" y="208002"/>
                </a:lnTo>
                <a:lnTo>
                  <a:pt x="0" y="246049"/>
                </a:lnTo>
                <a:lnTo>
                  <a:pt x="7134" y="261503"/>
                </a:lnTo>
                <a:lnTo>
                  <a:pt x="28536" y="284087"/>
                </a:lnTo>
                <a:lnTo>
                  <a:pt x="213359" y="468923"/>
                </a:lnTo>
                <a:lnTo>
                  <a:pt x="235951" y="490326"/>
                </a:lnTo>
                <a:lnTo>
                  <a:pt x="251409" y="497460"/>
                </a:lnTo>
                <a:lnTo>
                  <a:pt x="266866" y="490326"/>
                </a:lnTo>
                <a:lnTo>
                  <a:pt x="289458" y="468923"/>
                </a:lnTo>
                <a:lnTo>
                  <a:pt x="317030" y="441351"/>
                </a:lnTo>
                <a:lnTo>
                  <a:pt x="319112" y="439218"/>
                </a:lnTo>
                <a:lnTo>
                  <a:pt x="321792" y="435586"/>
                </a:lnTo>
                <a:lnTo>
                  <a:pt x="458241" y="299137"/>
                </a:lnTo>
                <a:lnTo>
                  <a:pt x="250901" y="299137"/>
                </a:lnTo>
                <a:lnTo>
                  <a:pt x="132194" y="180430"/>
                </a:lnTo>
                <a:lnTo>
                  <a:pt x="109609" y="159027"/>
                </a:lnTo>
                <a:lnTo>
                  <a:pt x="94156" y="151893"/>
                </a:lnTo>
                <a:close/>
              </a:path>
              <a:path w="654050" h="497839">
                <a:moveTo>
                  <a:pt x="559561" y="0"/>
                </a:moveTo>
                <a:lnTo>
                  <a:pt x="544099" y="7135"/>
                </a:lnTo>
                <a:lnTo>
                  <a:pt x="521500" y="28538"/>
                </a:lnTo>
                <a:lnTo>
                  <a:pt x="250901" y="299137"/>
                </a:lnTo>
                <a:lnTo>
                  <a:pt x="458241" y="299137"/>
                </a:lnTo>
                <a:lnTo>
                  <a:pt x="625182" y="132195"/>
                </a:lnTo>
                <a:lnTo>
                  <a:pt x="646585" y="109611"/>
                </a:lnTo>
                <a:lnTo>
                  <a:pt x="653719" y="94157"/>
                </a:lnTo>
                <a:lnTo>
                  <a:pt x="646585" y="78701"/>
                </a:lnTo>
                <a:lnTo>
                  <a:pt x="625182" y="56110"/>
                </a:lnTo>
                <a:lnTo>
                  <a:pt x="597597" y="28525"/>
                </a:lnTo>
                <a:lnTo>
                  <a:pt x="575008" y="7130"/>
                </a:lnTo>
                <a:lnTo>
                  <a:pt x="559561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14679" y="3311461"/>
            <a:ext cx="654050" cy="497840"/>
          </a:xfrm>
          <a:custGeom>
            <a:avLst/>
            <a:gdLst/>
            <a:ahLst/>
            <a:cxnLst/>
            <a:rect l="l" t="t" r="r" b="b"/>
            <a:pathLst>
              <a:path w="654050" h="497839">
                <a:moveTo>
                  <a:pt x="94156" y="151893"/>
                </a:moveTo>
                <a:lnTo>
                  <a:pt x="56108" y="180430"/>
                </a:lnTo>
                <a:lnTo>
                  <a:pt x="28536" y="208002"/>
                </a:lnTo>
                <a:lnTo>
                  <a:pt x="0" y="246049"/>
                </a:lnTo>
                <a:lnTo>
                  <a:pt x="7134" y="261503"/>
                </a:lnTo>
                <a:lnTo>
                  <a:pt x="28536" y="284087"/>
                </a:lnTo>
                <a:lnTo>
                  <a:pt x="213359" y="468923"/>
                </a:lnTo>
                <a:lnTo>
                  <a:pt x="235951" y="490326"/>
                </a:lnTo>
                <a:lnTo>
                  <a:pt x="251409" y="497460"/>
                </a:lnTo>
                <a:lnTo>
                  <a:pt x="266866" y="490326"/>
                </a:lnTo>
                <a:lnTo>
                  <a:pt x="289458" y="468923"/>
                </a:lnTo>
                <a:lnTo>
                  <a:pt x="317030" y="441351"/>
                </a:lnTo>
                <a:lnTo>
                  <a:pt x="319112" y="439218"/>
                </a:lnTo>
                <a:lnTo>
                  <a:pt x="321792" y="435586"/>
                </a:lnTo>
                <a:lnTo>
                  <a:pt x="458241" y="299137"/>
                </a:lnTo>
                <a:lnTo>
                  <a:pt x="250901" y="299137"/>
                </a:lnTo>
                <a:lnTo>
                  <a:pt x="132194" y="180430"/>
                </a:lnTo>
                <a:lnTo>
                  <a:pt x="109609" y="159027"/>
                </a:lnTo>
                <a:lnTo>
                  <a:pt x="94156" y="151893"/>
                </a:lnTo>
                <a:close/>
              </a:path>
              <a:path w="654050" h="497839">
                <a:moveTo>
                  <a:pt x="559561" y="0"/>
                </a:moveTo>
                <a:lnTo>
                  <a:pt x="544099" y="7135"/>
                </a:lnTo>
                <a:lnTo>
                  <a:pt x="521500" y="28538"/>
                </a:lnTo>
                <a:lnTo>
                  <a:pt x="250901" y="299137"/>
                </a:lnTo>
                <a:lnTo>
                  <a:pt x="458241" y="299137"/>
                </a:lnTo>
                <a:lnTo>
                  <a:pt x="625182" y="132195"/>
                </a:lnTo>
                <a:lnTo>
                  <a:pt x="646585" y="109611"/>
                </a:lnTo>
                <a:lnTo>
                  <a:pt x="653719" y="94157"/>
                </a:lnTo>
                <a:lnTo>
                  <a:pt x="646585" y="78701"/>
                </a:lnTo>
                <a:lnTo>
                  <a:pt x="625182" y="56110"/>
                </a:lnTo>
                <a:lnTo>
                  <a:pt x="597597" y="28525"/>
                </a:lnTo>
                <a:lnTo>
                  <a:pt x="575008" y="7130"/>
                </a:lnTo>
                <a:lnTo>
                  <a:pt x="559561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14679" y="4192076"/>
            <a:ext cx="654050" cy="497840"/>
          </a:xfrm>
          <a:custGeom>
            <a:avLst/>
            <a:gdLst/>
            <a:ahLst/>
            <a:cxnLst/>
            <a:rect l="l" t="t" r="r" b="b"/>
            <a:pathLst>
              <a:path w="654050" h="497839">
                <a:moveTo>
                  <a:pt x="94156" y="151893"/>
                </a:moveTo>
                <a:lnTo>
                  <a:pt x="56108" y="180430"/>
                </a:lnTo>
                <a:lnTo>
                  <a:pt x="28536" y="208002"/>
                </a:lnTo>
                <a:lnTo>
                  <a:pt x="0" y="246049"/>
                </a:lnTo>
                <a:lnTo>
                  <a:pt x="7134" y="261503"/>
                </a:lnTo>
                <a:lnTo>
                  <a:pt x="28536" y="284087"/>
                </a:lnTo>
                <a:lnTo>
                  <a:pt x="213359" y="468923"/>
                </a:lnTo>
                <a:lnTo>
                  <a:pt x="235951" y="490326"/>
                </a:lnTo>
                <a:lnTo>
                  <a:pt x="251409" y="497460"/>
                </a:lnTo>
                <a:lnTo>
                  <a:pt x="266866" y="490326"/>
                </a:lnTo>
                <a:lnTo>
                  <a:pt x="289458" y="468923"/>
                </a:lnTo>
                <a:lnTo>
                  <a:pt x="317030" y="441351"/>
                </a:lnTo>
                <a:lnTo>
                  <a:pt x="319112" y="439218"/>
                </a:lnTo>
                <a:lnTo>
                  <a:pt x="321792" y="435586"/>
                </a:lnTo>
                <a:lnTo>
                  <a:pt x="458241" y="299137"/>
                </a:lnTo>
                <a:lnTo>
                  <a:pt x="250901" y="299137"/>
                </a:lnTo>
                <a:lnTo>
                  <a:pt x="132194" y="180430"/>
                </a:lnTo>
                <a:lnTo>
                  <a:pt x="109609" y="159027"/>
                </a:lnTo>
                <a:lnTo>
                  <a:pt x="94156" y="151893"/>
                </a:lnTo>
                <a:close/>
              </a:path>
              <a:path w="654050" h="497839">
                <a:moveTo>
                  <a:pt x="559561" y="0"/>
                </a:moveTo>
                <a:lnTo>
                  <a:pt x="544099" y="7135"/>
                </a:lnTo>
                <a:lnTo>
                  <a:pt x="521500" y="28538"/>
                </a:lnTo>
                <a:lnTo>
                  <a:pt x="250901" y="299137"/>
                </a:lnTo>
                <a:lnTo>
                  <a:pt x="458241" y="299137"/>
                </a:lnTo>
                <a:lnTo>
                  <a:pt x="625182" y="132195"/>
                </a:lnTo>
                <a:lnTo>
                  <a:pt x="646585" y="109611"/>
                </a:lnTo>
                <a:lnTo>
                  <a:pt x="653719" y="94157"/>
                </a:lnTo>
                <a:lnTo>
                  <a:pt x="646585" y="78701"/>
                </a:lnTo>
                <a:lnTo>
                  <a:pt x="625182" y="56110"/>
                </a:lnTo>
                <a:lnTo>
                  <a:pt x="597597" y="28525"/>
                </a:lnTo>
                <a:lnTo>
                  <a:pt x="575008" y="7130"/>
                </a:lnTo>
                <a:lnTo>
                  <a:pt x="559561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14679" y="5004876"/>
            <a:ext cx="654050" cy="497840"/>
          </a:xfrm>
          <a:custGeom>
            <a:avLst/>
            <a:gdLst/>
            <a:ahLst/>
            <a:cxnLst/>
            <a:rect l="l" t="t" r="r" b="b"/>
            <a:pathLst>
              <a:path w="654050" h="497839">
                <a:moveTo>
                  <a:pt x="94156" y="151893"/>
                </a:moveTo>
                <a:lnTo>
                  <a:pt x="56108" y="180430"/>
                </a:lnTo>
                <a:lnTo>
                  <a:pt x="28536" y="208002"/>
                </a:lnTo>
                <a:lnTo>
                  <a:pt x="0" y="246049"/>
                </a:lnTo>
                <a:lnTo>
                  <a:pt x="7134" y="261503"/>
                </a:lnTo>
                <a:lnTo>
                  <a:pt x="28536" y="284087"/>
                </a:lnTo>
                <a:lnTo>
                  <a:pt x="213359" y="468923"/>
                </a:lnTo>
                <a:lnTo>
                  <a:pt x="235951" y="490326"/>
                </a:lnTo>
                <a:lnTo>
                  <a:pt x="251409" y="497460"/>
                </a:lnTo>
                <a:lnTo>
                  <a:pt x="266866" y="490326"/>
                </a:lnTo>
                <a:lnTo>
                  <a:pt x="289458" y="468923"/>
                </a:lnTo>
                <a:lnTo>
                  <a:pt x="317030" y="441351"/>
                </a:lnTo>
                <a:lnTo>
                  <a:pt x="319112" y="439218"/>
                </a:lnTo>
                <a:lnTo>
                  <a:pt x="321792" y="435586"/>
                </a:lnTo>
                <a:lnTo>
                  <a:pt x="458241" y="299137"/>
                </a:lnTo>
                <a:lnTo>
                  <a:pt x="250901" y="299137"/>
                </a:lnTo>
                <a:lnTo>
                  <a:pt x="132194" y="180430"/>
                </a:lnTo>
                <a:lnTo>
                  <a:pt x="109609" y="159027"/>
                </a:lnTo>
                <a:lnTo>
                  <a:pt x="94156" y="151893"/>
                </a:lnTo>
                <a:close/>
              </a:path>
              <a:path w="654050" h="497839">
                <a:moveTo>
                  <a:pt x="559561" y="0"/>
                </a:moveTo>
                <a:lnTo>
                  <a:pt x="544099" y="7135"/>
                </a:lnTo>
                <a:lnTo>
                  <a:pt x="521500" y="28538"/>
                </a:lnTo>
                <a:lnTo>
                  <a:pt x="250901" y="299137"/>
                </a:lnTo>
                <a:lnTo>
                  <a:pt x="458241" y="299137"/>
                </a:lnTo>
                <a:lnTo>
                  <a:pt x="625182" y="132195"/>
                </a:lnTo>
                <a:lnTo>
                  <a:pt x="646585" y="109611"/>
                </a:lnTo>
                <a:lnTo>
                  <a:pt x="653719" y="94157"/>
                </a:lnTo>
                <a:lnTo>
                  <a:pt x="646585" y="78701"/>
                </a:lnTo>
                <a:lnTo>
                  <a:pt x="625182" y="56110"/>
                </a:lnTo>
                <a:lnTo>
                  <a:pt x="597597" y="28525"/>
                </a:lnTo>
                <a:lnTo>
                  <a:pt x="575008" y="7130"/>
                </a:lnTo>
                <a:lnTo>
                  <a:pt x="559561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04200" y="7142379"/>
            <a:ext cx="619760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REHABILITAČNÉ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STREDISKO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04200" y="7980729"/>
            <a:ext cx="558800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DENNÝ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STACIONÁR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291050" y="7100551"/>
            <a:ext cx="487045" cy="490855"/>
          </a:xfrm>
          <a:custGeom>
            <a:avLst/>
            <a:gdLst/>
            <a:ahLst/>
            <a:cxnLst/>
            <a:rect l="l" t="t" r="r" b="b"/>
            <a:pathLst>
              <a:path w="487045" h="490854">
                <a:moveTo>
                  <a:pt x="441410" y="353980"/>
                </a:moveTo>
                <a:lnTo>
                  <a:pt x="247073" y="353980"/>
                </a:lnTo>
                <a:lnTo>
                  <a:pt x="356712" y="474821"/>
                </a:lnTo>
                <a:lnTo>
                  <a:pt x="384224" y="490621"/>
                </a:lnTo>
                <a:lnTo>
                  <a:pt x="408220" y="488865"/>
                </a:lnTo>
                <a:lnTo>
                  <a:pt x="425192" y="480087"/>
                </a:lnTo>
                <a:lnTo>
                  <a:pt x="431630" y="474821"/>
                </a:lnTo>
                <a:lnTo>
                  <a:pt x="458795" y="447655"/>
                </a:lnTo>
                <a:lnTo>
                  <a:pt x="474600" y="420144"/>
                </a:lnTo>
                <a:lnTo>
                  <a:pt x="472844" y="396147"/>
                </a:lnTo>
                <a:lnTo>
                  <a:pt x="464063" y="379175"/>
                </a:lnTo>
                <a:lnTo>
                  <a:pt x="458795" y="372738"/>
                </a:lnTo>
                <a:lnTo>
                  <a:pt x="441410" y="353980"/>
                </a:lnTo>
                <a:close/>
              </a:path>
              <a:path w="487045" h="490854">
                <a:moveTo>
                  <a:pt x="92717" y="3936"/>
                </a:moveTo>
                <a:lnTo>
                  <a:pt x="55252" y="32035"/>
                </a:lnTo>
                <a:lnTo>
                  <a:pt x="28087" y="59201"/>
                </a:lnTo>
                <a:lnTo>
                  <a:pt x="0" y="96656"/>
                </a:lnTo>
                <a:lnTo>
                  <a:pt x="7026" y="111879"/>
                </a:lnTo>
                <a:lnTo>
                  <a:pt x="28100" y="134131"/>
                </a:lnTo>
                <a:lnTo>
                  <a:pt x="145435" y="251453"/>
                </a:lnTo>
                <a:lnTo>
                  <a:pt x="28087" y="368788"/>
                </a:lnTo>
                <a:lnTo>
                  <a:pt x="12289" y="396294"/>
                </a:lnTo>
                <a:lnTo>
                  <a:pt x="14049" y="420292"/>
                </a:lnTo>
                <a:lnTo>
                  <a:pt x="22831" y="437267"/>
                </a:lnTo>
                <a:lnTo>
                  <a:pt x="28100" y="443706"/>
                </a:lnTo>
                <a:lnTo>
                  <a:pt x="55252" y="470871"/>
                </a:lnTo>
                <a:lnTo>
                  <a:pt x="82766" y="486671"/>
                </a:lnTo>
                <a:lnTo>
                  <a:pt x="106767" y="484916"/>
                </a:lnTo>
                <a:lnTo>
                  <a:pt x="123743" y="476138"/>
                </a:lnTo>
                <a:lnTo>
                  <a:pt x="130182" y="470871"/>
                </a:lnTo>
                <a:lnTo>
                  <a:pt x="247073" y="353980"/>
                </a:lnTo>
                <a:lnTo>
                  <a:pt x="441410" y="353980"/>
                </a:lnTo>
                <a:lnTo>
                  <a:pt x="346387" y="251453"/>
                </a:lnTo>
                <a:lnTo>
                  <a:pt x="441408" y="148939"/>
                </a:lnTo>
                <a:lnTo>
                  <a:pt x="247073" y="148939"/>
                </a:lnTo>
                <a:lnTo>
                  <a:pt x="130182" y="32035"/>
                </a:lnTo>
                <a:lnTo>
                  <a:pt x="107938" y="10961"/>
                </a:lnTo>
                <a:lnTo>
                  <a:pt x="92717" y="3936"/>
                </a:lnTo>
                <a:close/>
              </a:path>
              <a:path w="487045" h="490854">
                <a:moveTo>
                  <a:pt x="394176" y="0"/>
                </a:moveTo>
                <a:lnTo>
                  <a:pt x="378957" y="7024"/>
                </a:lnTo>
                <a:lnTo>
                  <a:pt x="356712" y="28098"/>
                </a:lnTo>
                <a:lnTo>
                  <a:pt x="247073" y="148939"/>
                </a:lnTo>
                <a:lnTo>
                  <a:pt x="441408" y="148939"/>
                </a:lnTo>
                <a:lnTo>
                  <a:pt x="458795" y="130181"/>
                </a:lnTo>
                <a:lnTo>
                  <a:pt x="479869" y="107936"/>
                </a:lnTo>
                <a:lnTo>
                  <a:pt x="486894" y="92717"/>
                </a:lnTo>
                <a:lnTo>
                  <a:pt x="479869" y="77501"/>
                </a:lnTo>
                <a:lnTo>
                  <a:pt x="458795" y="55264"/>
                </a:lnTo>
                <a:lnTo>
                  <a:pt x="431630" y="28098"/>
                </a:lnTo>
                <a:lnTo>
                  <a:pt x="409392" y="7024"/>
                </a:lnTo>
                <a:lnTo>
                  <a:pt x="394176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91050" y="7964151"/>
            <a:ext cx="487045" cy="490855"/>
          </a:xfrm>
          <a:custGeom>
            <a:avLst/>
            <a:gdLst/>
            <a:ahLst/>
            <a:cxnLst/>
            <a:rect l="l" t="t" r="r" b="b"/>
            <a:pathLst>
              <a:path w="487045" h="490854">
                <a:moveTo>
                  <a:pt x="441410" y="353980"/>
                </a:moveTo>
                <a:lnTo>
                  <a:pt x="247073" y="353980"/>
                </a:lnTo>
                <a:lnTo>
                  <a:pt x="356712" y="474821"/>
                </a:lnTo>
                <a:lnTo>
                  <a:pt x="384224" y="490621"/>
                </a:lnTo>
                <a:lnTo>
                  <a:pt x="408220" y="488865"/>
                </a:lnTo>
                <a:lnTo>
                  <a:pt x="425192" y="480087"/>
                </a:lnTo>
                <a:lnTo>
                  <a:pt x="431630" y="474821"/>
                </a:lnTo>
                <a:lnTo>
                  <a:pt x="458795" y="447655"/>
                </a:lnTo>
                <a:lnTo>
                  <a:pt x="474600" y="420144"/>
                </a:lnTo>
                <a:lnTo>
                  <a:pt x="472844" y="396147"/>
                </a:lnTo>
                <a:lnTo>
                  <a:pt x="464063" y="379175"/>
                </a:lnTo>
                <a:lnTo>
                  <a:pt x="458795" y="372738"/>
                </a:lnTo>
                <a:lnTo>
                  <a:pt x="441410" y="353980"/>
                </a:lnTo>
                <a:close/>
              </a:path>
              <a:path w="487045" h="490854">
                <a:moveTo>
                  <a:pt x="92717" y="3936"/>
                </a:moveTo>
                <a:lnTo>
                  <a:pt x="55252" y="32035"/>
                </a:lnTo>
                <a:lnTo>
                  <a:pt x="28087" y="59201"/>
                </a:lnTo>
                <a:lnTo>
                  <a:pt x="0" y="96656"/>
                </a:lnTo>
                <a:lnTo>
                  <a:pt x="7026" y="111879"/>
                </a:lnTo>
                <a:lnTo>
                  <a:pt x="28100" y="134131"/>
                </a:lnTo>
                <a:lnTo>
                  <a:pt x="145435" y="251453"/>
                </a:lnTo>
                <a:lnTo>
                  <a:pt x="28087" y="368788"/>
                </a:lnTo>
                <a:lnTo>
                  <a:pt x="12289" y="396294"/>
                </a:lnTo>
                <a:lnTo>
                  <a:pt x="14049" y="420292"/>
                </a:lnTo>
                <a:lnTo>
                  <a:pt x="22831" y="437267"/>
                </a:lnTo>
                <a:lnTo>
                  <a:pt x="28100" y="443706"/>
                </a:lnTo>
                <a:lnTo>
                  <a:pt x="55252" y="470871"/>
                </a:lnTo>
                <a:lnTo>
                  <a:pt x="82766" y="486671"/>
                </a:lnTo>
                <a:lnTo>
                  <a:pt x="106767" y="484916"/>
                </a:lnTo>
                <a:lnTo>
                  <a:pt x="123743" y="476138"/>
                </a:lnTo>
                <a:lnTo>
                  <a:pt x="130182" y="470871"/>
                </a:lnTo>
                <a:lnTo>
                  <a:pt x="247073" y="353980"/>
                </a:lnTo>
                <a:lnTo>
                  <a:pt x="441410" y="353980"/>
                </a:lnTo>
                <a:lnTo>
                  <a:pt x="346387" y="251453"/>
                </a:lnTo>
                <a:lnTo>
                  <a:pt x="441408" y="148939"/>
                </a:lnTo>
                <a:lnTo>
                  <a:pt x="247073" y="148939"/>
                </a:lnTo>
                <a:lnTo>
                  <a:pt x="130182" y="32035"/>
                </a:lnTo>
                <a:lnTo>
                  <a:pt x="107938" y="10961"/>
                </a:lnTo>
                <a:lnTo>
                  <a:pt x="92717" y="3936"/>
                </a:lnTo>
                <a:close/>
              </a:path>
              <a:path w="487045" h="490854">
                <a:moveTo>
                  <a:pt x="394176" y="0"/>
                </a:moveTo>
                <a:lnTo>
                  <a:pt x="378957" y="7024"/>
                </a:lnTo>
                <a:lnTo>
                  <a:pt x="356712" y="28098"/>
                </a:lnTo>
                <a:lnTo>
                  <a:pt x="247073" y="148939"/>
                </a:lnTo>
                <a:lnTo>
                  <a:pt x="441408" y="148939"/>
                </a:lnTo>
                <a:lnTo>
                  <a:pt x="458795" y="130181"/>
                </a:lnTo>
                <a:lnTo>
                  <a:pt x="479869" y="107936"/>
                </a:lnTo>
                <a:lnTo>
                  <a:pt x="486894" y="92717"/>
                </a:lnTo>
                <a:lnTo>
                  <a:pt x="479869" y="77501"/>
                </a:lnTo>
                <a:lnTo>
                  <a:pt x="458795" y="55264"/>
                </a:lnTo>
                <a:lnTo>
                  <a:pt x="431630" y="28098"/>
                </a:lnTo>
                <a:lnTo>
                  <a:pt x="409392" y="7024"/>
                </a:lnTo>
                <a:lnTo>
                  <a:pt x="394176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14">
            <a:extLst>
              <a:ext uri="{FF2B5EF4-FFF2-40B4-BE49-F238E27FC236}">
                <a16:creationId xmlns:a16="http://schemas.microsoft.com/office/drawing/2014/main" id="{0819909E-9547-A349-9923-83638D370F80}"/>
              </a:ext>
            </a:extLst>
          </p:cNvPr>
          <p:cNvSpPr/>
          <p:nvPr/>
        </p:nvSpPr>
        <p:spPr>
          <a:xfrm>
            <a:off x="0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15">
            <a:extLst>
              <a:ext uri="{FF2B5EF4-FFF2-40B4-BE49-F238E27FC236}">
                <a16:creationId xmlns:a16="http://schemas.microsoft.com/office/drawing/2014/main" id="{C1DB8FDF-4CC7-C44D-A39D-798A2FE5F408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16">
            <a:extLst>
              <a:ext uri="{FF2B5EF4-FFF2-40B4-BE49-F238E27FC236}">
                <a16:creationId xmlns:a16="http://schemas.microsoft.com/office/drawing/2014/main" id="{428BFD45-1421-A342-8939-179FCE00A885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17">
            <a:extLst>
              <a:ext uri="{FF2B5EF4-FFF2-40B4-BE49-F238E27FC236}">
                <a16:creationId xmlns:a16="http://schemas.microsoft.com/office/drawing/2014/main" id="{E930A59E-3775-BA43-AAE9-21D463A69E44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18">
            <a:extLst>
              <a:ext uri="{FF2B5EF4-FFF2-40B4-BE49-F238E27FC236}">
                <a16:creationId xmlns:a16="http://schemas.microsoft.com/office/drawing/2014/main" id="{08375455-A895-CC4C-9151-1BEB65C5A621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19">
            <a:extLst>
              <a:ext uri="{FF2B5EF4-FFF2-40B4-BE49-F238E27FC236}">
                <a16:creationId xmlns:a16="http://schemas.microsoft.com/office/drawing/2014/main" id="{A6A99B1A-D4C7-7E44-9031-D0B4C263E34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OBSTARANIE</a:t>
            </a:r>
            <a:r>
              <a:rPr kumimoji="0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204200" y="1693409"/>
            <a:ext cx="7093206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ZARIADENIE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PODPOROVANÉHO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BÝVANIA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04200" y="2531759"/>
            <a:ext cx="688340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ZARIADENIE PRE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SENIOROV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04200" y="3370108"/>
            <a:ext cx="7093206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ZARIADENIE </a:t>
            </a:r>
            <a:r>
              <a:rPr kumimoji="0" sz="2400" b="0" i="0" u="none" strike="noStrike" kern="1200" cap="none" spc="-5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OPATROVATEĽSKEJ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SLUŽBY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04200" y="5046808"/>
            <a:ext cx="726440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ŠPECIALIZOVANÉ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ZARIADENIE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bject 17">
            <a:extLst>
              <a:ext uri="{FF2B5EF4-FFF2-40B4-BE49-F238E27FC236}">
                <a16:creationId xmlns:a16="http://schemas.microsoft.com/office/drawing/2014/main" id="{6835E26F-9248-FB40-82FC-BCA740E22E60}"/>
              </a:ext>
            </a:extLst>
          </p:cNvPr>
          <p:cNvSpPr txBox="1"/>
          <p:nvPr/>
        </p:nvSpPr>
        <p:spPr>
          <a:xfrm>
            <a:off x="8204200" y="4214019"/>
            <a:ext cx="7093206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DOMOV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5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9" grpId="0"/>
      <p:bldP spid="20" grpId="0"/>
      <p:bldP spid="21" grpId="0" animBg="1"/>
      <p:bldP spid="22" grpId="0" animBg="1"/>
      <p:bldP spid="15" grpId="0"/>
      <p:bldP spid="16" grpId="0"/>
      <p:bldP spid="17" grpId="0"/>
      <p:bldP spid="18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31800" y="2274846"/>
            <a:ext cx="2387600" cy="1234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ŽIA</a:t>
            </a:r>
            <a:r>
              <a:rPr kumimoji="0" sz="23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sz="2300" b="1" i="0" u="none" strike="noStrike" kern="1200" cap="none" spc="-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23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EĽ  </a:t>
            </a:r>
            <a:endParaRPr kumimoji="0" lang="sk-SK" sz="2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ÚVER  </a:t>
            </a:r>
            <a:endParaRPr kumimoji="0" lang="sk-SK" sz="2300" b="1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 </a:t>
            </a:r>
            <a:r>
              <a:rPr kumimoji="0" sz="23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ŠFRB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5434" y="0"/>
            <a:ext cx="12194565" cy="1060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68328" y="1905000"/>
            <a:ext cx="9871710" cy="1308100"/>
          </a:xfrm>
          <a:custGeom>
            <a:avLst/>
            <a:gdLst/>
            <a:ahLst/>
            <a:cxnLst/>
            <a:rect l="l" t="t" r="r" b="b"/>
            <a:pathLst>
              <a:path w="9871710" h="1308100">
                <a:moveTo>
                  <a:pt x="0" y="1307668"/>
                </a:moveTo>
                <a:lnTo>
                  <a:pt x="9871671" y="1307668"/>
                </a:lnTo>
                <a:lnTo>
                  <a:pt x="9871671" y="0"/>
                </a:lnTo>
                <a:lnTo>
                  <a:pt x="0" y="0"/>
                </a:lnTo>
                <a:lnTo>
                  <a:pt x="0" y="1307668"/>
                </a:lnTo>
                <a:close/>
              </a:path>
            </a:pathLst>
          </a:custGeom>
          <a:solidFill>
            <a:srgbClr val="816156">
              <a:alpha val="86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61591" y="2363392"/>
            <a:ext cx="3374700" cy="37830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5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sz="235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</a:t>
            </a:r>
            <a:endParaRPr kumimoji="0" sz="2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68328" y="3537203"/>
            <a:ext cx="9871710" cy="1308100"/>
          </a:xfrm>
          <a:custGeom>
            <a:avLst/>
            <a:gdLst/>
            <a:ahLst/>
            <a:cxnLst/>
            <a:rect l="l" t="t" r="r" b="b"/>
            <a:pathLst>
              <a:path w="9871710" h="1308100">
                <a:moveTo>
                  <a:pt x="0" y="1307668"/>
                </a:moveTo>
                <a:lnTo>
                  <a:pt x="9871671" y="1307668"/>
                </a:lnTo>
                <a:lnTo>
                  <a:pt x="9871671" y="0"/>
                </a:lnTo>
                <a:lnTo>
                  <a:pt x="0" y="0"/>
                </a:lnTo>
                <a:lnTo>
                  <a:pt x="0" y="1307668"/>
                </a:lnTo>
                <a:close/>
              </a:path>
            </a:pathLst>
          </a:custGeom>
          <a:solidFill>
            <a:srgbClr val="816156">
              <a:alpha val="86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8891" y="3748678"/>
            <a:ext cx="9491108" cy="815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9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</a:t>
            </a:r>
            <a:r>
              <a:rPr kumimoji="0" sz="235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HLAVNOM MESTE </a:t>
            </a:r>
            <a:r>
              <a:rPr kumimoji="0" sz="235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SR </a:t>
            </a:r>
            <a:r>
              <a:rPr kumimoji="0" sz="235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BRATISLAVE </a:t>
            </a:r>
            <a:r>
              <a:rPr kumimoji="0" sz="235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V </a:t>
            </a:r>
            <a:r>
              <a:rPr kumimoji="0" sz="235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MESTE </a:t>
            </a:r>
            <a:r>
              <a:rPr kumimoji="0" sz="235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KOŠICE  </a:t>
            </a:r>
            <a:endParaRPr kumimoji="0" lang="sk-SK" sz="2350" b="1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9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1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AJ </a:t>
            </a:r>
            <a:r>
              <a:rPr kumimoji="0" sz="235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MESTSKÁ</a:t>
            </a:r>
            <a:r>
              <a:rPr kumimoji="0" sz="235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5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ČASŤ</a:t>
            </a:r>
            <a:endParaRPr kumimoji="0" sz="2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68328" y="5169408"/>
            <a:ext cx="9871710" cy="1308100"/>
          </a:xfrm>
          <a:custGeom>
            <a:avLst/>
            <a:gdLst/>
            <a:ahLst/>
            <a:cxnLst/>
            <a:rect l="l" t="t" r="r" b="b"/>
            <a:pathLst>
              <a:path w="9871710" h="1308100">
                <a:moveTo>
                  <a:pt x="0" y="1307668"/>
                </a:moveTo>
                <a:lnTo>
                  <a:pt x="9871671" y="1307668"/>
                </a:lnTo>
                <a:lnTo>
                  <a:pt x="9871671" y="0"/>
                </a:lnTo>
                <a:lnTo>
                  <a:pt x="0" y="0"/>
                </a:lnTo>
                <a:lnTo>
                  <a:pt x="0" y="1307668"/>
                </a:lnTo>
                <a:close/>
              </a:path>
            </a:pathLst>
          </a:custGeom>
          <a:solidFill>
            <a:srgbClr val="816156">
              <a:alpha val="86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48890" y="5614732"/>
            <a:ext cx="5495079" cy="37830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SAMOSPRÁVNY</a:t>
            </a:r>
            <a:r>
              <a:rPr kumimoji="0" sz="235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50" b="1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KRAJ</a:t>
            </a:r>
            <a:endParaRPr kumimoji="0" sz="2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08031" y="3537203"/>
            <a:ext cx="1560296" cy="1307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08031" y="5169408"/>
            <a:ext cx="1560296" cy="13076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17D6B881-E8C0-EA4F-B070-34FF1610BB9F}"/>
              </a:ext>
            </a:extLst>
          </p:cNvPr>
          <p:cNvGrpSpPr/>
          <p:nvPr/>
        </p:nvGrpSpPr>
        <p:grpSpPr>
          <a:xfrm>
            <a:off x="3808031" y="1905000"/>
            <a:ext cx="1560830" cy="1308100"/>
            <a:chOff x="3808031" y="1905000"/>
            <a:chExt cx="1560830" cy="1308100"/>
          </a:xfrm>
        </p:grpSpPr>
        <p:sp>
          <p:nvSpPr>
            <p:cNvPr id="12" name="object 12"/>
            <p:cNvSpPr/>
            <p:nvPr/>
          </p:nvSpPr>
          <p:spPr>
            <a:xfrm>
              <a:off x="3808031" y="1905000"/>
              <a:ext cx="1560830" cy="1308100"/>
            </a:xfrm>
            <a:custGeom>
              <a:avLst/>
              <a:gdLst/>
              <a:ahLst/>
              <a:cxnLst/>
              <a:rect l="l" t="t" r="r" b="b"/>
              <a:pathLst>
                <a:path w="1560829" h="1308100">
                  <a:moveTo>
                    <a:pt x="0" y="1307668"/>
                  </a:moveTo>
                  <a:lnTo>
                    <a:pt x="1560296" y="1307668"/>
                  </a:lnTo>
                  <a:lnTo>
                    <a:pt x="1560296" y="0"/>
                  </a:lnTo>
                  <a:lnTo>
                    <a:pt x="0" y="0"/>
                  </a:lnTo>
                  <a:lnTo>
                    <a:pt x="0" y="1307668"/>
                  </a:lnTo>
                  <a:close/>
                </a:path>
              </a:pathLst>
            </a:custGeom>
            <a:solidFill>
              <a:srgbClr val="F58020">
                <a:alpha val="88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324651" y="2273687"/>
              <a:ext cx="520065" cy="599440"/>
            </a:xfrm>
            <a:custGeom>
              <a:avLst/>
              <a:gdLst/>
              <a:ahLst/>
              <a:cxnLst/>
              <a:rect l="l" t="t" r="r" b="b"/>
              <a:pathLst>
                <a:path w="520064" h="599439">
                  <a:moveTo>
                    <a:pt x="519709" y="0"/>
                  </a:moveTo>
                  <a:lnTo>
                    <a:pt x="0" y="0"/>
                  </a:lnTo>
                  <a:lnTo>
                    <a:pt x="0" y="355320"/>
                  </a:lnTo>
                  <a:lnTo>
                    <a:pt x="3873" y="401434"/>
                  </a:lnTo>
                  <a:lnTo>
                    <a:pt x="15697" y="446023"/>
                  </a:lnTo>
                  <a:lnTo>
                    <a:pt x="35547" y="487679"/>
                  </a:lnTo>
                  <a:lnTo>
                    <a:pt x="63614" y="524878"/>
                  </a:lnTo>
                  <a:lnTo>
                    <a:pt x="100126" y="556120"/>
                  </a:lnTo>
                  <a:lnTo>
                    <a:pt x="145122" y="579881"/>
                  </a:lnTo>
                  <a:lnTo>
                    <a:pt x="184429" y="591959"/>
                  </a:lnTo>
                  <a:lnTo>
                    <a:pt x="228536" y="598411"/>
                  </a:lnTo>
                  <a:lnTo>
                    <a:pt x="260616" y="599351"/>
                  </a:lnTo>
                  <a:lnTo>
                    <a:pt x="276847" y="598830"/>
                  </a:lnTo>
                  <a:lnTo>
                    <a:pt x="322440" y="593153"/>
                  </a:lnTo>
                  <a:lnTo>
                    <a:pt x="363156" y="582167"/>
                  </a:lnTo>
                  <a:lnTo>
                    <a:pt x="399173" y="566165"/>
                  </a:lnTo>
                  <a:lnTo>
                    <a:pt x="439597" y="538200"/>
                  </a:lnTo>
                  <a:lnTo>
                    <a:pt x="471652" y="503948"/>
                  </a:lnTo>
                  <a:lnTo>
                    <a:pt x="495439" y="464743"/>
                  </a:lnTo>
                  <a:lnTo>
                    <a:pt x="511073" y="421982"/>
                  </a:lnTo>
                  <a:lnTo>
                    <a:pt x="518756" y="377075"/>
                  </a:lnTo>
                  <a:lnTo>
                    <a:pt x="5197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7ACD115B-C5D5-0F4F-A478-AD45523A887F}"/>
              </a:ext>
            </a:extLst>
          </p:cNvPr>
          <p:cNvGrpSpPr/>
          <p:nvPr/>
        </p:nvGrpSpPr>
        <p:grpSpPr>
          <a:xfrm>
            <a:off x="3808031" y="6801611"/>
            <a:ext cx="1560830" cy="1308100"/>
            <a:chOff x="3808031" y="6801611"/>
            <a:chExt cx="1560830" cy="1308100"/>
          </a:xfrm>
        </p:grpSpPr>
        <p:sp>
          <p:nvSpPr>
            <p:cNvPr id="15" name="object 15"/>
            <p:cNvSpPr/>
            <p:nvPr/>
          </p:nvSpPr>
          <p:spPr>
            <a:xfrm>
              <a:off x="3808031" y="6801611"/>
              <a:ext cx="1560830" cy="1308100"/>
            </a:xfrm>
            <a:custGeom>
              <a:avLst/>
              <a:gdLst/>
              <a:ahLst/>
              <a:cxnLst/>
              <a:rect l="l" t="t" r="r" b="b"/>
              <a:pathLst>
                <a:path w="1560829" h="1308100">
                  <a:moveTo>
                    <a:pt x="0" y="1307668"/>
                  </a:moveTo>
                  <a:lnTo>
                    <a:pt x="1560296" y="1307668"/>
                  </a:lnTo>
                  <a:lnTo>
                    <a:pt x="1560296" y="0"/>
                  </a:lnTo>
                  <a:lnTo>
                    <a:pt x="0" y="0"/>
                  </a:lnTo>
                  <a:lnTo>
                    <a:pt x="0" y="1307668"/>
                  </a:lnTo>
                  <a:close/>
                </a:path>
              </a:pathLst>
            </a:custGeom>
            <a:solidFill>
              <a:srgbClr val="F58020">
                <a:alpha val="88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385204" y="7123532"/>
              <a:ext cx="358140" cy="650240"/>
            </a:xfrm>
            <a:custGeom>
              <a:avLst/>
              <a:gdLst/>
              <a:ahLst/>
              <a:cxnLst/>
              <a:rect l="l" t="t" r="r" b="b"/>
              <a:pathLst>
                <a:path w="358139" h="650240">
                  <a:moveTo>
                    <a:pt x="71217" y="534670"/>
                  </a:moveTo>
                  <a:lnTo>
                    <a:pt x="55914" y="534670"/>
                  </a:lnTo>
                  <a:lnTo>
                    <a:pt x="49437" y="535940"/>
                  </a:lnTo>
                  <a:lnTo>
                    <a:pt x="39327" y="542290"/>
                  </a:lnTo>
                  <a:lnTo>
                    <a:pt x="35175" y="546100"/>
                  </a:lnTo>
                  <a:lnTo>
                    <a:pt x="31898" y="551180"/>
                  </a:lnTo>
                  <a:lnTo>
                    <a:pt x="2409" y="598170"/>
                  </a:lnTo>
                  <a:lnTo>
                    <a:pt x="8859" y="604520"/>
                  </a:lnTo>
                  <a:lnTo>
                    <a:pt x="15925" y="609600"/>
                  </a:lnTo>
                  <a:lnTo>
                    <a:pt x="23604" y="614680"/>
                  </a:lnTo>
                  <a:lnTo>
                    <a:pt x="31898" y="618490"/>
                  </a:lnTo>
                  <a:lnTo>
                    <a:pt x="40690" y="623570"/>
                  </a:lnTo>
                  <a:lnTo>
                    <a:pt x="49865" y="628650"/>
                  </a:lnTo>
                  <a:lnTo>
                    <a:pt x="59426" y="632460"/>
                  </a:lnTo>
                  <a:lnTo>
                    <a:pt x="69376" y="636270"/>
                  </a:lnTo>
                  <a:lnTo>
                    <a:pt x="90000" y="641350"/>
                  </a:lnTo>
                  <a:lnTo>
                    <a:pt x="100583" y="645160"/>
                  </a:lnTo>
                  <a:lnTo>
                    <a:pt x="111349" y="646430"/>
                  </a:lnTo>
                  <a:lnTo>
                    <a:pt x="122206" y="648970"/>
                  </a:lnTo>
                  <a:lnTo>
                    <a:pt x="133060" y="650240"/>
                  </a:lnTo>
                  <a:lnTo>
                    <a:pt x="175844" y="650240"/>
                  </a:lnTo>
                  <a:lnTo>
                    <a:pt x="214244" y="645160"/>
                  </a:lnTo>
                  <a:lnTo>
                    <a:pt x="262284" y="627380"/>
                  </a:lnTo>
                  <a:lnTo>
                    <a:pt x="298337" y="600710"/>
                  </a:lnTo>
                  <a:lnTo>
                    <a:pt x="321292" y="565150"/>
                  </a:lnTo>
                  <a:lnTo>
                    <a:pt x="155289" y="565150"/>
                  </a:lnTo>
                  <a:lnTo>
                    <a:pt x="145395" y="563880"/>
                  </a:lnTo>
                  <a:lnTo>
                    <a:pt x="109019" y="552450"/>
                  </a:lnTo>
                  <a:lnTo>
                    <a:pt x="89569" y="542290"/>
                  </a:lnTo>
                  <a:lnTo>
                    <a:pt x="77834" y="535940"/>
                  </a:lnTo>
                  <a:lnTo>
                    <a:pt x="71217" y="534670"/>
                  </a:lnTo>
                  <a:close/>
                </a:path>
                <a:path w="358139" h="650240">
                  <a:moveTo>
                    <a:pt x="192451" y="0"/>
                  </a:moveTo>
                  <a:lnTo>
                    <a:pt x="135158" y="6350"/>
                  </a:lnTo>
                  <a:lnTo>
                    <a:pt x="89848" y="24130"/>
                  </a:lnTo>
                  <a:lnTo>
                    <a:pt x="56508" y="50800"/>
                  </a:lnTo>
                  <a:lnTo>
                    <a:pt x="34971" y="83820"/>
                  </a:lnTo>
                  <a:lnTo>
                    <a:pt x="25172" y="121920"/>
                  </a:lnTo>
                  <a:lnTo>
                    <a:pt x="24519" y="134620"/>
                  </a:lnTo>
                  <a:lnTo>
                    <a:pt x="25212" y="149860"/>
                  </a:lnTo>
                  <a:lnTo>
                    <a:pt x="35581" y="189230"/>
                  </a:lnTo>
                  <a:lnTo>
                    <a:pt x="64664" y="227330"/>
                  </a:lnTo>
                  <a:lnTo>
                    <a:pt x="49493" y="236220"/>
                  </a:lnTo>
                  <a:lnTo>
                    <a:pt x="16125" y="269240"/>
                  </a:lnTo>
                  <a:lnTo>
                    <a:pt x="957" y="311150"/>
                  </a:lnTo>
                  <a:lnTo>
                    <a:pt x="0" y="327660"/>
                  </a:lnTo>
                  <a:lnTo>
                    <a:pt x="547" y="340360"/>
                  </a:lnTo>
                  <a:lnTo>
                    <a:pt x="20679" y="393700"/>
                  </a:lnTo>
                  <a:lnTo>
                    <a:pt x="51451" y="422910"/>
                  </a:lnTo>
                  <a:lnTo>
                    <a:pt x="60641" y="427990"/>
                  </a:lnTo>
                  <a:lnTo>
                    <a:pt x="70392" y="434340"/>
                  </a:lnTo>
                  <a:lnTo>
                    <a:pt x="80476" y="439420"/>
                  </a:lnTo>
                  <a:lnTo>
                    <a:pt x="90666" y="443230"/>
                  </a:lnTo>
                  <a:lnTo>
                    <a:pt x="100958" y="448310"/>
                  </a:lnTo>
                  <a:lnTo>
                    <a:pt x="152307" y="467360"/>
                  </a:lnTo>
                  <a:lnTo>
                    <a:pt x="187943" y="482600"/>
                  </a:lnTo>
                  <a:lnTo>
                    <a:pt x="220345" y="513080"/>
                  </a:lnTo>
                  <a:lnTo>
                    <a:pt x="222754" y="527050"/>
                  </a:lnTo>
                  <a:lnTo>
                    <a:pt x="221820" y="535940"/>
                  </a:lnTo>
                  <a:lnTo>
                    <a:pt x="189937" y="562610"/>
                  </a:lnTo>
                  <a:lnTo>
                    <a:pt x="178816" y="565150"/>
                  </a:lnTo>
                  <a:lnTo>
                    <a:pt x="321292" y="565150"/>
                  </a:lnTo>
                  <a:lnTo>
                    <a:pt x="332627" y="521970"/>
                  </a:lnTo>
                  <a:lnTo>
                    <a:pt x="333345" y="506730"/>
                  </a:lnTo>
                  <a:lnTo>
                    <a:pt x="332666" y="492760"/>
                  </a:lnTo>
                  <a:lnTo>
                    <a:pt x="316636" y="448310"/>
                  </a:lnTo>
                  <a:lnTo>
                    <a:pt x="294026" y="424180"/>
                  </a:lnTo>
                  <a:lnTo>
                    <a:pt x="309830" y="414020"/>
                  </a:lnTo>
                  <a:lnTo>
                    <a:pt x="323257" y="403860"/>
                  </a:lnTo>
                  <a:lnTo>
                    <a:pt x="334304" y="392430"/>
                  </a:lnTo>
                  <a:lnTo>
                    <a:pt x="339032" y="384810"/>
                  </a:lnTo>
                  <a:lnTo>
                    <a:pt x="226030" y="384810"/>
                  </a:lnTo>
                  <a:lnTo>
                    <a:pt x="215433" y="379730"/>
                  </a:lnTo>
                  <a:lnTo>
                    <a:pt x="204940" y="375920"/>
                  </a:lnTo>
                  <a:lnTo>
                    <a:pt x="194549" y="370840"/>
                  </a:lnTo>
                  <a:lnTo>
                    <a:pt x="184260" y="367030"/>
                  </a:lnTo>
                  <a:lnTo>
                    <a:pt x="174296" y="363220"/>
                  </a:lnTo>
                  <a:lnTo>
                    <a:pt x="164902" y="359410"/>
                  </a:lnTo>
                  <a:lnTo>
                    <a:pt x="156074" y="354330"/>
                  </a:lnTo>
                  <a:lnTo>
                    <a:pt x="147811" y="350520"/>
                  </a:lnTo>
                  <a:lnTo>
                    <a:pt x="140205" y="345440"/>
                  </a:lnTo>
                  <a:lnTo>
                    <a:pt x="133369" y="341630"/>
                  </a:lnTo>
                  <a:lnTo>
                    <a:pt x="127303" y="336550"/>
                  </a:lnTo>
                  <a:lnTo>
                    <a:pt x="112175" y="298450"/>
                  </a:lnTo>
                  <a:lnTo>
                    <a:pt x="113940" y="292100"/>
                  </a:lnTo>
                  <a:lnTo>
                    <a:pt x="121039" y="279400"/>
                  </a:lnTo>
                  <a:lnTo>
                    <a:pt x="126780" y="274320"/>
                  </a:lnTo>
                  <a:lnTo>
                    <a:pt x="134704" y="269240"/>
                  </a:lnTo>
                  <a:lnTo>
                    <a:pt x="344856" y="269240"/>
                  </a:lnTo>
                  <a:lnTo>
                    <a:pt x="343400" y="266700"/>
                  </a:lnTo>
                  <a:lnTo>
                    <a:pt x="337539" y="257810"/>
                  </a:lnTo>
                  <a:lnTo>
                    <a:pt x="330912" y="250190"/>
                  </a:lnTo>
                  <a:lnTo>
                    <a:pt x="323515" y="242570"/>
                  </a:lnTo>
                  <a:lnTo>
                    <a:pt x="315459" y="236220"/>
                  </a:lnTo>
                  <a:lnTo>
                    <a:pt x="306870" y="228600"/>
                  </a:lnTo>
                  <a:lnTo>
                    <a:pt x="257711" y="201930"/>
                  </a:lnTo>
                  <a:lnTo>
                    <a:pt x="236951" y="193040"/>
                  </a:lnTo>
                  <a:lnTo>
                    <a:pt x="226698" y="187960"/>
                  </a:lnTo>
                  <a:lnTo>
                    <a:pt x="187787" y="172720"/>
                  </a:lnTo>
                  <a:lnTo>
                    <a:pt x="157120" y="156210"/>
                  </a:lnTo>
                  <a:lnTo>
                    <a:pt x="151262" y="152400"/>
                  </a:lnTo>
                  <a:lnTo>
                    <a:pt x="146173" y="148590"/>
                  </a:lnTo>
                  <a:lnTo>
                    <a:pt x="139886" y="142240"/>
                  </a:lnTo>
                  <a:lnTo>
                    <a:pt x="136749" y="135890"/>
                  </a:lnTo>
                  <a:lnTo>
                    <a:pt x="136749" y="129540"/>
                  </a:lnTo>
                  <a:lnTo>
                    <a:pt x="159198" y="96520"/>
                  </a:lnTo>
                  <a:lnTo>
                    <a:pt x="181105" y="90170"/>
                  </a:lnTo>
                  <a:lnTo>
                    <a:pt x="316960" y="90170"/>
                  </a:lnTo>
                  <a:lnTo>
                    <a:pt x="339073" y="55880"/>
                  </a:lnTo>
                  <a:lnTo>
                    <a:pt x="332900" y="49530"/>
                  </a:lnTo>
                  <a:lnTo>
                    <a:pt x="326270" y="44450"/>
                  </a:lnTo>
                  <a:lnTo>
                    <a:pt x="319179" y="38100"/>
                  </a:lnTo>
                  <a:lnTo>
                    <a:pt x="311628" y="33020"/>
                  </a:lnTo>
                  <a:lnTo>
                    <a:pt x="303642" y="29210"/>
                  </a:lnTo>
                  <a:lnTo>
                    <a:pt x="295247" y="24130"/>
                  </a:lnTo>
                  <a:lnTo>
                    <a:pt x="257725" y="8890"/>
                  </a:lnTo>
                  <a:lnTo>
                    <a:pt x="236889" y="5080"/>
                  </a:lnTo>
                  <a:lnTo>
                    <a:pt x="226047" y="2540"/>
                  </a:lnTo>
                  <a:lnTo>
                    <a:pt x="215027" y="1270"/>
                  </a:lnTo>
                  <a:lnTo>
                    <a:pt x="203829" y="1270"/>
                  </a:lnTo>
                  <a:lnTo>
                    <a:pt x="192451" y="0"/>
                  </a:lnTo>
                  <a:close/>
                </a:path>
                <a:path w="358139" h="650240">
                  <a:moveTo>
                    <a:pt x="344856" y="269240"/>
                  </a:moveTo>
                  <a:lnTo>
                    <a:pt x="134704" y="269240"/>
                  </a:lnTo>
                  <a:lnTo>
                    <a:pt x="145106" y="273050"/>
                  </a:lnTo>
                  <a:lnTo>
                    <a:pt x="155432" y="278130"/>
                  </a:lnTo>
                  <a:lnTo>
                    <a:pt x="175865" y="285750"/>
                  </a:lnTo>
                  <a:lnTo>
                    <a:pt x="185731" y="289560"/>
                  </a:lnTo>
                  <a:lnTo>
                    <a:pt x="195060" y="293370"/>
                  </a:lnTo>
                  <a:lnTo>
                    <a:pt x="203853" y="298450"/>
                  </a:lnTo>
                  <a:lnTo>
                    <a:pt x="212111" y="302260"/>
                  </a:lnTo>
                  <a:lnTo>
                    <a:pt x="219697" y="307340"/>
                  </a:lnTo>
                  <a:lnTo>
                    <a:pt x="226492" y="311150"/>
                  </a:lnTo>
                  <a:lnTo>
                    <a:pt x="232494" y="316230"/>
                  </a:lnTo>
                  <a:lnTo>
                    <a:pt x="247328" y="354330"/>
                  </a:lnTo>
                  <a:lnTo>
                    <a:pt x="245690" y="360680"/>
                  </a:lnTo>
                  <a:lnTo>
                    <a:pt x="239137" y="374650"/>
                  </a:lnTo>
                  <a:lnTo>
                    <a:pt x="233676" y="379730"/>
                  </a:lnTo>
                  <a:lnTo>
                    <a:pt x="226030" y="384810"/>
                  </a:lnTo>
                  <a:lnTo>
                    <a:pt x="339032" y="384810"/>
                  </a:lnTo>
                  <a:lnTo>
                    <a:pt x="356984" y="335280"/>
                  </a:lnTo>
                  <a:lnTo>
                    <a:pt x="357920" y="318770"/>
                  </a:lnTo>
                  <a:lnTo>
                    <a:pt x="357329" y="307340"/>
                  </a:lnTo>
                  <a:lnTo>
                    <a:pt x="355561" y="295910"/>
                  </a:lnTo>
                  <a:lnTo>
                    <a:pt x="352615" y="285750"/>
                  </a:lnTo>
                  <a:lnTo>
                    <a:pt x="348496" y="275590"/>
                  </a:lnTo>
                  <a:lnTo>
                    <a:pt x="344856" y="269240"/>
                  </a:lnTo>
                  <a:close/>
                </a:path>
                <a:path w="358139" h="650240">
                  <a:moveTo>
                    <a:pt x="316960" y="90170"/>
                  </a:moveTo>
                  <a:lnTo>
                    <a:pt x="210776" y="90170"/>
                  </a:lnTo>
                  <a:lnTo>
                    <a:pt x="218021" y="91440"/>
                  </a:lnTo>
                  <a:lnTo>
                    <a:pt x="224811" y="93980"/>
                  </a:lnTo>
                  <a:lnTo>
                    <a:pt x="233536" y="96520"/>
                  </a:lnTo>
                  <a:lnTo>
                    <a:pt x="241397" y="99060"/>
                  </a:lnTo>
                  <a:lnTo>
                    <a:pt x="255316" y="105410"/>
                  </a:lnTo>
                  <a:lnTo>
                    <a:pt x="261806" y="107950"/>
                  </a:lnTo>
                  <a:lnTo>
                    <a:pt x="273808" y="113030"/>
                  </a:lnTo>
                  <a:lnTo>
                    <a:pt x="279827" y="114300"/>
                  </a:lnTo>
                  <a:lnTo>
                    <a:pt x="291562" y="114300"/>
                  </a:lnTo>
                  <a:lnTo>
                    <a:pt x="296274" y="113030"/>
                  </a:lnTo>
                  <a:lnTo>
                    <a:pt x="303653" y="109220"/>
                  </a:lnTo>
                  <a:lnTo>
                    <a:pt x="307132" y="105410"/>
                  </a:lnTo>
                  <a:lnTo>
                    <a:pt x="316960" y="901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object 14">
            <a:extLst>
              <a:ext uri="{FF2B5EF4-FFF2-40B4-BE49-F238E27FC236}">
                <a16:creationId xmlns:a16="http://schemas.microsoft.com/office/drawing/2014/main" id="{97D90E04-8D19-D945-B3EA-BF03491EF5A9}"/>
              </a:ext>
            </a:extLst>
          </p:cNvPr>
          <p:cNvSpPr/>
          <p:nvPr/>
        </p:nvSpPr>
        <p:spPr>
          <a:xfrm>
            <a:off x="0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15">
            <a:extLst>
              <a:ext uri="{FF2B5EF4-FFF2-40B4-BE49-F238E27FC236}">
                <a16:creationId xmlns:a16="http://schemas.microsoft.com/office/drawing/2014/main" id="{A3947BFE-9E04-884C-AD7B-9C3C079099E9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16">
            <a:extLst>
              <a:ext uri="{FF2B5EF4-FFF2-40B4-BE49-F238E27FC236}">
                <a16:creationId xmlns:a16="http://schemas.microsoft.com/office/drawing/2014/main" id="{7D6EE5E1-6FF2-894C-90E6-A494D87B2C53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17">
            <a:extLst>
              <a:ext uri="{FF2B5EF4-FFF2-40B4-BE49-F238E27FC236}">
                <a16:creationId xmlns:a16="http://schemas.microsoft.com/office/drawing/2014/main" id="{3DA5C8F6-63B8-1342-9DE3-CEE8A91931FD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18">
            <a:extLst>
              <a:ext uri="{FF2B5EF4-FFF2-40B4-BE49-F238E27FC236}">
                <a16:creationId xmlns:a16="http://schemas.microsoft.com/office/drawing/2014/main" id="{05DA61F2-2BA1-6146-9CAA-BE2ABD2044E6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19">
            <a:extLst>
              <a:ext uri="{FF2B5EF4-FFF2-40B4-BE49-F238E27FC236}">
                <a16:creationId xmlns:a16="http://schemas.microsoft.com/office/drawing/2014/main" id="{E1ACD5D1-033F-A643-A815-06DD3D39DF7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OBSTARANIE</a:t>
            </a:r>
            <a:r>
              <a:rPr kumimoji="0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  <p:sp>
        <p:nvSpPr>
          <p:cNvPr id="31" name="object 10">
            <a:extLst>
              <a:ext uri="{FF2B5EF4-FFF2-40B4-BE49-F238E27FC236}">
                <a16:creationId xmlns:a16="http://schemas.microsoft.com/office/drawing/2014/main" id="{66F1508D-1152-E040-912C-32CD3460792F}"/>
              </a:ext>
            </a:extLst>
          </p:cNvPr>
          <p:cNvSpPr/>
          <p:nvPr/>
        </p:nvSpPr>
        <p:spPr>
          <a:xfrm>
            <a:off x="5368328" y="6804026"/>
            <a:ext cx="9871710" cy="1301750"/>
          </a:xfrm>
          <a:custGeom>
            <a:avLst/>
            <a:gdLst/>
            <a:ahLst/>
            <a:cxnLst/>
            <a:rect l="l" t="t" r="r" b="b"/>
            <a:pathLst>
              <a:path w="9871710" h="1308100">
                <a:moveTo>
                  <a:pt x="0" y="1307668"/>
                </a:moveTo>
                <a:lnTo>
                  <a:pt x="9871671" y="1307668"/>
                </a:lnTo>
                <a:lnTo>
                  <a:pt x="9871671" y="0"/>
                </a:lnTo>
                <a:lnTo>
                  <a:pt x="0" y="0"/>
                </a:lnTo>
                <a:lnTo>
                  <a:pt x="0" y="1307668"/>
                </a:lnTo>
                <a:close/>
              </a:path>
            </a:pathLst>
          </a:custGeom>
          <a:solidFill>
            <a:srgbClr val="816156">
              <a:alpha val="86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11">
            <a:extLst>
              <a:ext uri="{FF2B5EF4-FFF2-40B4-BE49-F238E27FC236}">
                <a16:creationId xmlns:a16="http://schemas.microsoft.com/office/drawing/2014/main" id="{51BCE47C-A90D-6547-8016-A5423BA81265}"/>
              </a:ext>
            </a:extLst>
          </p:cNvPr>
          <p:cNvSpPr txBox="1"/>
          <p:nvPr/>
        </p:nvSpPr>
        <p:spPr>
          <a:xfrm>
            <a:off x="5748890" y="7086600"/>
            <a:ext cx="9491109" cy="7527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35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INÁ PRÁVNICKÁ OSOBA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35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SÍDLOM NA ÚZEMÍ SR </a:t>
            </a:r>
            <a:endParaRPr kumimoji="0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2796F40C-9050-384E-BEE0-915DDB0899CB}"/>
              </a:ext>
            </a:extLst>
          </p:cNvPr>
          <p:cNvGrpSpPr/>
          <p:nvPr/>
        </p:nvGrpSpPr>
        <p:grpSpPr>
          <a:xfrm>
            <a:off x="3808031" y="8445500"/>
            <a:ext cx="1560830" cy="1308100"/>
            <a:chOff x="3808031" y="7912531"/>
            <a:chExt cx="1560830" cy="1308100"/>
          </a:xfrm>
        </p:grpSpPr>
        <p:sp>
          <p:nvSpPr>
            <p:cNvPr id="36" name="object 22"/>
            <p:cNvSpPr/>
            <p:nvPr/>
          </p:nvSpPr>
          <p:spPr>
            <a:xfrm>
              <a:off x="3808031" y="7912531"/>
              <a:ext cx="1560830" cy="1308100"/>
            </a:xfrm>
            <a:custGeom>
              <a:avLst/>
              <a:gdLst/>
              <a:ahLst/>
              <a:cxnLst/>
              <a:rect l="l" t="t" r="r" b="b"/>
              <a:pathLst>
                <a:path w="1560829" h="1308100">
                  <a:moveTo>
                    <a:pt x="0" y="1307668"/>
                  </a:moveTo>
                  <a:lnTo>
                    <a:pt x="1560296" y="1307668"/>
                  </a:lnTo>
                  <a:lnTo>
                    <a:pt x="1560296" y="0"/>
                  </a:lnTo>
                  <a:lnTo>
                    <a:pt x="0" y="0"/>
                  </a:lnTo>
                  <a:lnTo>
                    <a:pt x="0" y="1307668"/>
                  </a:lnTo>
                  <a:close/>
                </a:path>
              </a:pathLst>
            </a:custGeom>
            <a:solidFill>
              <a:srgbClr val="F28C3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7" name="Skupina 36">
              <a:extLst>
                <a:ext uri="{FF2B5EF4-FFF2-40B4-BE49-F238E27FC236}">
                  <a16:creationId xmlns:a16="http://schemas.microsoft.com/office/drawing/2014/main" id="{BB4B2690-D635-4046-8D32-064D3EAB2697}"/>
                </a:ext>
              </a:extLst>
            </p:cNvPr>
            <p:cNvGrpSpPr/>
            <p:nvPr/>
          </p:nvGrpSpPr>
          <p:grpSpPr>
            <a:xfrm>
              <a:off x="4216398" y="8204202"/>
              <a:ext cx="736933" cy="738148"/>
              <a:chOff x="4216398" y="8204202"/>
              <a:chExt cx="736933" cy="738148"/>
            </a:xfrm>
          </p:grpSpPr>
          <p:sp>
            <p:nvSpPr>
              <p:cNvPr id="38" name="object 25"/>
              <p:cNvSpPr/>
              <p:nvPr/>
            </p:nvSpPr>
            <p:spPr>
              <a:xfrm>
                <a:off x="4244132" y="8338856"/>
                <a:ext cx="161378" cy="161391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object 26"/>
              <p:cNvSpPr/>
              <p:nvPr/>
            </p:nvSpPr>
            <p:spPr>
              <a:xfrm>
                <a:off x="4251540" y="8729936"/>
                <a:ext cx="146582" cy="208534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object 27"/>
              <p:cNvSpPr/>
              <p:nvPr/>
            </p:nvSpPr>
            <p:spPr>
              <a:xfrm>
                <a:off x="4216398" y="8467547"/>
                <a:ext cx="217170" cy="287655"/>
              </a:xfrm>
              <a:custGeom>
                <a:avLst/>
                <a:gdLst/>
                <a:ahLst/>
                <a:cxnLst/>
                <a:rect l="l" t="t" r="r" b="b"/>
                <a:pathLst>
                  <a:path w="217170" h="287654">
                    <a:moveTo>
                      <a:pt x="128625" y="0"/>
                    </a:moveTo>
                    <a:lnTo>
                      <a:pt x="88214" y="0"/>
                    </a:lnTo>
                    <a:lnTo>
                      <a:pt x="53910" y="6945"/>
                    </a:lnTo>
                    <a:lnTo>
                      <a:pt x="25866" y="25873"/>
                    </a:lnTo>
                    <a:lnTo>
                      <a:pt x="6943" y="53921"/>
                    </a:lnTo>
                    <a:lnTo>
                      <a:pt x="0" y="88226"/>
                    </a:lnTo>
                    <a:lnTo>
                      <a:pt x="0" y="201002"/>
                    </a:lnTo>
                    <a:lnTo>
                      <a:pt x="10899" y="247575"/>
                    </a:lnTo>
                    <a:lnTo>
                      <a:pt x="41630" y="284251"/>
                    </a:lnTo>
                    <a:lnTo>
                      <a:pt x="48018" y="287528"/>
                    </a:lnTo>
                    <a:lnTo>
                      <a:pt x="56400" y="287528"/>
                    </a:lnTo>
                    <a:lnTo>
                      <a:pt x="49133" y="246612"/>
                    </a:lnTo>
                    <a:lnTo>
                      <a:pt x="40164" y="232937"/>
                    </a:lnTo>
                    <a:lnTo>
                      <a:pt x="34600" y="217566"/>
                    </a:lnTo>
                    <a:lnTo>
                      <a:pt x="32689" y="201002"/>
                    </a:lnTo>
                    <a:lnTo>
                      <a:pt x="32689" y="88226"/>
                    </a:lnTo>
                    <a:lnTo>
                      <a:pt x="37059" y="66633"/>
                    </a:lnTo>
                    <a:lnTo>
                      <a:pt x="48969" y="48982"/>
                    </a:lnTo>
                    <a:lnTo>
                      <a:pt x="66620" y="37072"/>
                    </a:lnTo>
                    <a:lnTo>
                      <a:pt x="88214" y="32702"/>
                    </a:lnTo>
                    <a:lnTo>
                      <a:pt x="195580" y="32702"/>
                    </a:lnTo>
                    <a:lnTo>
                      <a:pt x="190973" y="25873"/>
                    </a:lnTo>
                    <a:lnTo>
                      <a:pt x="162929" y="6945"/>
                    </a:lnTo>
                    <a:lnTo>
                      <a:pt x="128625" y="0"/>
                    </a:lnTo>
                    <a:close/>
                  </a:path>
                  <a:path w="217170" h="287654">
                    <a:moveTo>
                      <a:pt x="195580" y="32702"/>
                    </a:moveTo>
                    <a:lnTo>
                      <a:pt x="128625" y="32702"/>
                    </a:lnTo>
                    <a:lnTo>
                      <a:pt x="150218" y="37072"/>
                    </a:lnTo>
                    <a:lnTo>
                      <a:pt x="167870" y="48982"/>
                    </a:lnTo>
                    <a:lnTo>
                      <a:pt x="179780" y="66633"/>
                    </a:lnTo>
                    <a:lnTo>
                      <a:pt x="184150" y="88226"/>
                    </a:lnTo>
                    <a:lnTo>
                      <a:pt x="184150" y="201002"/>
                    </a:lnTo>
                    <a:lnTo>
                      <a:pt x="182237" y="217572"/>
                    </a:lnTo>
                    <a:lnTo>
                      <a:pt x="176670" y="232943"/>
                    </a:lnTo>
                    <a:lnTo>
                      <a:pt x="167699" y="246619"/>
                    </a:lnTo>
                    <a:lnTo>
                      <a:pt x="155576" y="258102"/>
                    </a:lnTo>
                    <a:lnTo>
                      <a:pt x="151267" y="262955"/>
                    </a:lnTo>
                    <a:lnTo>
                      <a:pt x="149222" y="268874"/>
                    </a:lnTo>
                    <a:lnTo>
                      <a:pt x="149543" y="275132"/>
                    </a:lnTo>
                    <a:lnTo>
                      <a:pt x="152338" y="281000"/>
                    </a:lnTo>
                    <a:lnTo>
                      <a:pt x="157178" y="285304"/>
                    </a:lnTo>
                    <a:lnTo>
                      <a:pt x="163101" y="287351"/>
                    </a:lnTo>
                    <a:lnTo>
                      <a:pt x="169359" y="287029"/>
                    </a:lnTo>
                    <a:lnTo>
                      <a:pt x="205951" y="247564"/>
                    </a:lnTo>
                    <a:lnTo>
                      <a:pt x="216839" y="201002"/>
                    </a:lnTo>
                    <a:lnTo>
                      <a:pt x="216839" y="88226"/>
                    </a:lnTo>
                    <a:lnTo>
                      <a:pt x="209896" y="53921"/>
                    </a:lnTo>
                    <a:lnTo>
                      <a:pt x="195580" y="3270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object 28"/>
              <p:cNvSpPr/>
              <p:nvPr/>
            </p:nvSpPr>
            <p:spPr>
              <a:xfrm>
                <a:off x="4488285" y="8204202"/>
                <a:ext cx="192824" cy="192836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object 29"/>
              <p:cNvSpPr/>
              <p:nvPr/>
            </p:nvSpPr>
            <p:spPr>
              <a:xfrm>
                <a:off x="4497502" y="8690840"/>
                <a:ext cx="174393" cy="251510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object 30"/>
              <p:cNvSpPr/>
              <p:nvPr/>
            </p:nvSpPr>
            <p:spPr>
              <a:xfrm>
                <a:off x="4453773" y="8364346"/>
                <a:ext cx="262255" cy="349885"/>
              </a:xfrm>
              <a:custGeom>
                <a:avLst/>
                <a:gdLst/>
                <a:ahLst/>
                <a:cxnLst/>
                <a:rect l="l" t="t" r="r" b="b"/>
                <a:pathLst>
                  <a:path w="262254" h="349884">
                    <a:moveTo>
                      <a:pt x="156057" y="0"/>
                    </a:moveTo>
                    <a:lnTo>
                      <a:pt x="105790" y="0"/>
                    </a:lnTo>
                    <a:lnTo>
                      <a:pt x="64652" y="8325"/>
                    </a:lnTo>
                    <a:lnTo>
                      <a:pt x="31021" y="31014"/>
                    </a:lnTo>
                    <a:lnTo>
                      <a:pt x="8327" y="64642"/>
                    </a:lnTo>
                    <a:lnTo>
                      <a:pt x="0" y="105778"/>
                    </a:lnTo>
                    <a:lnTo>
                      <a:pt x="0" y="246125"/>
                    </a:lnTo>
                    <a:lnTo>
                      <a:pt x="13144" y="302285"/>
                    </a:lnTo>
                    <a:lnTo>
                      <a:pt x="50215" y="346519"/>
                    </a:lnTo>
                    <a:lnTo>
                      <a:pt x="56603" y="349796"/>
                    </a:lnTo>
                    <a:lnTo>
                      <a:pt x="64985" y="349796"/>
                    </a:lnTo>
                    <a:lnTo>
                      <a:pt x="54059" y="305410"/>
                    </a:lnTo>
                    <a:lnTo>
                      <a:pt x="42403" y="287631"/>
                    </a:lnTo>
                    <a:lnTo>
                      <a:pt x="35172" y="267654"/>
                    </a:lnTo>
                    <a:lnTo>
                      <a:pt x="32689" y="246125"/>
                    </a:lnTo>
                    <a:lnTo>
                      <a:pt x="32689" y="105778"/>
                    </a:lnTo>
                    <a:lnTo>
                      <a:pt x="38443" y="77357"/>
                    </a:lnTo>
                    <a:lnTo>
                      <a:pt x="54124" y="54122"/>
                    </a:lnTo>
                    <a:lnTo>
                      <a:pt x="77363" y="38443"/>
                    </a:lnTo>
                    <a:lnTo>
                      <a:pt x="105790" y="32689"/>
                    </a:lnTo>
                    <a:lnTo>
                      <a:pt x="231950" y="32689"/>
                    </a:lnTo>
                    <a:lnTo>
                      <a:pt x="230820" y="31014"/>
                    </a:lnTo>
                    <a:lnTo>
                      <a:pt x="197193" y="8325"/>
                    </a:lnTo>
                    <a:lnTo>
                      <a:pt x="156057" y="0"/>
                    </a:lnTo>
                    <a:close/>
                  </a:path>
                  <a:path w="262254" h="349884">
                    <a:moveTo>
                      <a:pt x="231950" y="32689"/>
                    </a:moveTo>
                    <a:lnTo>
                      <a:pt x="156057" y="32689"/>
                    </a:lnTo>
                    <a:lnTo>
                      <a:pt x="184478" y="38443"/>
                    </a:lnTo>
                    <a:lnTo>
                      <a:pt x="207713" y="54122"/>
                    </a:lnTo>
                    <a:lnTo>
                      <a:pt x="223392" y="77357"/>
                    </a:lnTo>
                    <a:lnTo>
                      <a:pt x="229146" y="105778"/>
                    </a:lnTo>
                    <a:lnTo>
                      <a:pt x="229146" y="246125"/>
                    </a:lnTo>
                    <a:lnTo>
                      <a:pt x="226660" y="267665"/>
                    </a:lnTo>
                    <a:lnTo>
                      <a:pt x="219419" y="287653"/>
                    </a:lnTo>
                    <a:lnTo>
                      <a:pt x="207748" y="305438"/>
                    </a:lnTo>
                    <a:lnTo>
                      <a:pt x="192001" y="320370"/>
                    </a:lnTo>
                    <a:lnTo>
                      <a:pt x="187705" y="325212"/>
                    </a:lnTo>
                    <a:lnTo>
                      <a:pt x="185665" y="331133"/>
                    </a:lnTo>
                    <a:lnTo>
                      <a:pt x="185995" y="337397"/>
                    </a:lnTo>
                    <a:lnTo>
                      <a:pt x="188772" y="343230"/>
                    </a:lnTo>
                    <a:lnTo>
                      <a:pt x="193627" y="347554"/>
                    </a:lnTo>
                    <a:lnTo>
                      <a:pt x="199559" y="349605"/>
                    </a:lnTo>
                    <a:lnTo>
                      <a:pt x="205823" y="349284"/>
                    </a:lnTo>
                    <a:lnTo>
                      <a:pt x="248707" y="302258"/>
                    </a:lnTo>
                    <a:lnTo>
                      <a:pt x="261835" y="246125"/>
                    </a:lnTo>
                    <a:lnTo>
                      <a:pt x="261835" y="105778"/>
                    </a:lnTo>
                    <a:lnTo>
                      <a:pt x="253510" y="64642"/>
                    </a:lnTo>
                    <a:lnTo>
                      <a:pt x="231950" y="326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object 31"/>
              <p:cNvSpPr/>
              <p:nvPr/>
            </p:nvSpPr>
            <p:spPr>
              <a:xfrm>
                <a:off x="4763888" y="8338856"/>
                <a:ext cx="161378" cy="161391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object 32"/>
              <p:cNvSpPr/>
              <p:nvPr/>
            </p:nvSpPr>
            <p:spPr>
              <a:xfrm>
                <a:off x="4771276" y="8729936"/>
                <a:ext cx="146579" cy="208534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object 33"/>
              <p:cNvSpPr/>
              <p:nvPr/>
            </p:nvSpPr>
            <p:spPr>
              <a:xfrm>
                <a:off x="4736161" y="8467547"/>
                <a:ext cx="217170" cy="287655"/>
              </a:xfrm>
              <a:custGeom>
                <a:avLst/>
                <a:gdLst/>
                <a:ahLst/>
                <a:cxnLst/>
                <a:rect l="l" t="t" r="r" b="b"/>
                <a:pathLst>
                  <a:path w="217170" h="287654">
                    <a:moveTo>
                      <a:pt x="128600" y="0"/>
                    </a:moveTo>
                    <a:lnTo>
                      <a:pt x="88214" y="0"/>
                    </a:lnTo>
                    <a:lnTo>
                      <a:pt x="53910" y="6945"/>
                    </a:lnTo>
                    <a:lnTo>
                      <a:pt x="25866" y="25873"/>
                    </a:lnTo>
                    <a:lnTo>
                      <a:pt x="6943" y="53921"/>
                    </a:lnTo>
                    <a:lnTo>
                      <a:pt x="0" y="88226"/>
                    </a:lnTo>
                    <a:lnTo>
                      <a:pt x="0" y="201002"/>
                    </a:lnTo>
                    <a:lnTo>
                      <a:pt x="10895" y="247575"/>
                    </a:lnTo>
                    <a:lnTo>
                      <a:pt x="41630" y="284251"/>
                    </a:lnTo>
                    <a:lnTo>
                      <a:pt x="48018" y="287528"/>
                    </a:lnTo>
                    <a:lnTo>
                      <a:pt x="56400" y="287528"/>
                    </a:lnTo>
                    <a:lnTo>
                      <a:pt x="49133" y="246612"/>
                    </a:lnTo>
                    <a:lnTo>
                      <a:pt x="40164" y="232937"/>
                    </a:lnTo>
                    <a:lnTo>
                      <a:pt x="34600" y="217566"/>
                    </a:lnTo>
                    <a:lnTo>
                      <a:pt x="32689" y="201002"/>
                    </a:lnTo>
                    <a:lnTo>
                      <a:pt x="32689" y="88226"/>
                    </a:lnTo>
                    <a:lnTo>
                      <a:pt x="37059" y="66633"/>
                    </a:lnTo>
                    <a:lnTo>
                      <a:pt x="48969" y="48982"/>
                    </a:lnTo>
                    <a:lnTo>
                      <a:pt x="66620" y="37072"/>
                    </a:lnTo>
                    <a:lnTo>
                      <a:pt x="88214" y="32702"/>
                    </a:lnTo>
                    <a:lnTo>
                      <a:pt x="195578" y="32702"/>
                    </a:lnTo>
                    <a:lnTo>
                      <a:pt x="190969" y="25873"/>
                    </a:lnTo>
                    <a:lnTo>
                      <a:pt x="162918" y="6945"/>
                    </a:lnTo>
                    <a:lnTo>
                      <a:pt x="128600" y="0"/>
                    </a:lnTo>
                    <a:close/>
                  </a:path>
                  <a:path w="217170" h="287654">
                    <a:moveTo>
                      <a:pt x="195578" y="32702"/>
                    </a:moveTo>
                    <a:lnTo>
                      <a:pt x="128600" y="32702"/>
                    </a:lnTo>
                    <a:lnTo>
                      <a:pt x="150195" y="37072"/>
                    </a:lnTo>
                    <a:lnTo>
                      <a:pt x="167851" y="48982"/>
                    </a:lnTo>
                    <a:lnTo>
                      <a:pt x="179765" y="66633"/>
                    </a:lnTo>
                    <a:lnTo>
                      <a:pt x="184137" y="88226"/>
                    </a:lnTo>
                    <a:lnTo>
                      <a:pt x="184137" y="201002"/>
                    </a:lnTo>
                    <a:lnTo>
                      <a:pt x="182226" y="217572"/>
                    </a:lnTo>
                    <a:lnTo>
                      <a:pt x="176663" y="232943"/>
                    </a:lnTo>
                    <a:lnTo>
                      <a:pt x="167697" y="246619"/>
                    </a:lnTo>
                    <a:lnTo>
                      <a:pt x="155576" y="258102"/>
                    </a:lnTo>
                    <a:lnTo>
                      <a:pt x="151262" y="262955"/>
                    </a:lnTo>
                    <a:lnTo>
                      <a:pt x="149217" y="268874"/>
                    </a:lnTo>
                    <a:lnTo>
                      <a:pt x="149542" y="275132"/>
                    </a:lnTo>
                    <a:lnTo>
                      <a:pt x="152338" y="281000"/>
                    </a:lnTo>
                    <a:lnTo>
                      <a:pt x="157175" y="285304"/>
                    </a:lnTo>
                    <a:lnTo>
                      <a:pt x="163091" y="287351"/>
                    </a:lnTo>
                    <a:lnTo>
                      <a:pt x="169349" y="287029"/>
                    </a:lnTo>
                    <a:lnTo>
                      <a:pt x="205951" y="247564"/>
                    </a:lnTo>
                    <a:lnTo>
                      <a:pt x="216839" y="201002"/>
                    </a:lnTo>
                    <a:lnTo>
                      <a:pt x="216839" y="88226"/>
                    </a:lnTo>
                    <a:lnTo>
                      <a:pt x="209896" y="53921"/>
                    </a:lnTo>
                    <a:lnTo>
                      <a:pt x="195578" y="3270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object 16">
            <a:extLst>
              <a:ext uri="{FF2B5EF4-FFF2-40B4-BE49-F238E27FC236}">
                <a16:creationId xmlns:a16="http://schemas.microsoft.com/office/drawing/2014/main" id="{270A55EB-43E1-214B-9259-2E7FB39F0749}"/>
              </a:ext>
            </a:extLst>
          </p:cNvPr>
          <p:cNvSpPr/>
          <p:nvPr/>
        </p:nvSpPr>
        <p:spPr>
          <a:xfrm>
            <a:off x="5368327" y="8445500"/>
            <a:ext cx="9871710" cy="1308100"/>
          </a:xfrm>
          <a:custGeom>
            <a:avLst/>
            <a:gdLst/>
            <a:ahLst/>
            <a:cxnLst/>
            <a:rect l="l" t="t" r="r" b="b"/>
            <a:pathLst>
              <a:path w="9871710" h="1308100">
                <a:moveTo>
                  <a:pt x="0" y="1307668"/>
                </a:moveTo>
                <a:lnTo>
                  <a:pt x="9871671" y="1307668"/>
                </a:lnTo>
                <a:lnTo>
                  <a:pt x="9871671" y="0"/>
                </a:lnTo>
                <a:lnTo>
                  <a:pt x="0" y="0"/>
                </a:lnTo>
                <a:lnTo>
                  <a:pt x="0" y="1307668"/>
                </a:lnTo>
                <a:close/>
              </a:path>
            </a:pathLst>
          </a:custGeom>
          <a:solidFill>
            <a:srgbClr val="8E746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11">
            <a:extLst>
              <a:ext uri="{FF2B5EF4-FFF2-40B4-BE49-F238E27FC236}">
                <a16:creationId xmlns:a16="http://schemas.microsoft.com/office/drawing/2014/main" id="{6A305FCC-CF61-1A42-B1D1-A8521B77908E}"/>
              </a:ext>
            </a:extLst>
          </p:cNvPr>
          <p:cNvSpPr txBox="1"/>
          <p:nvPr/>
        </p:nvSpPr>
        <p:spPr>
          <a:xfrm>
            <a:off x="5748890" y="8924548"/>
            <a:ext cx="4649479" cy="37830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35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NEZISKOVÁ ORGANIZÁCIA</a:t>
            </a:r>
            <a:endParaRPr kumimoji="0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0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0" grpId="0" animBg="1"/>
      <p:bldP spid="11" grpId="0"/>
      <p:bldP spid="13" grpId="0" animBg="1"/>
      <p:bldP spid="14" grpId="0" animBg="1"/>
      <p:bldP spid="31" grpId="0" animBg="1"/>
      <p:bldP spid="32" grpId="0"/>
      <p:bldP spid="48" grpId="0" animBg="1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31800" y="2274846"/>
            <a:ext cx="14700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ÚČEL 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 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0" y="2289859"/>
            <a:ext cx="6019800" cy="8314690"/>
          </a:xfrm>
          <a:custGeom>
            <a:avLst/>
            <a:gdLst/>
            <a:ahLst/>
            <a:cxnLst/>
            <a:rect l="l" t="t" r="r" b="b"/>
            <a:pathLst>
              <a:path w="6019800" h="8314690">
                <a:moveTo>
                  <a:pt x="0" y="8314601"/>
                </a:moveTo>
                <a:lnTo>
                  <a:pt x="6019787" y="8314601"/>
                </a:lnTo>
                <a:lnTo>
                  <a:pt x="6019787" y="0"/>
                </a:lnTo>
                <a:lnTo>
                  <a:pt x="0" y="0"/>
                </a:lnTo>
                <a:lnTo>
                  <a:pt x="0" y="8314601"/>
                </a:lnTo>
                <a:close/>
              </a:path>
            </a:pathLst>
          </a:custGeom>
          <a:solidFill>
            <a:srgbClr val="E384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03690" y="2288590"/>
            <a:ext cx="6036310" cy="8315959"/>
          </a:xfrm>
          <a:custGeom>
            <a:avLst/>
            <a:gdLst/>
            <a:ahLst/>
            <a:cxnLst/>
            <a:rect l="l" t="t" r="r" b="b"/>
            <a:pathLst>
              <a:path w="6036309" h="8315959">
                <a:moveTo>
                  <a:pt x="0" y="8315909"/>
                </a:moveTo>
                <a:lnTo>
                  <a:pt x="6036309" y="8315909"/>
                </a:lnTo>
                <a:lnTo>
                  <a:pt x="6036309" y="0"/>
                </a:lnTo>
                <a:lnTo>
                  <a:pt x="0" y="0"/>
                </a:lnTo>
                <a:lnTo>
                  <a:pt x="0" y="8315909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7283" y="2211985"/>
            <a:ext cx="1361440" cy="670560"/>
          </a:xfrm>
          <a:custGeom>
            <a:avLst/>
            <a:gdLst/>
            <a:ahLst/>
            <a:cxnLst/>
            <a:rect l="l" t="t" r="r" b="b"/>
            <a:pathLst>
              <a:path w="1361440" h="670560">
                <a:moveTo>
                  <a:pt x="1314571" y="0"/>
                </a:moveTo>
                <a:lnTo>
                  <a:pt x="46666" y="0"/>
                </a:lnTo>
                <a:lnTo>
                  <a:pt x="20206" y="2917"/>
                </a:lnTo>
                <a:lnTo>
                  <a:pt x="4235" y="10861"/>
                </a:lnTo>
                <a:lnTo>
                  <a:pt x="0" y="22620"/>
                </a:lnTo>
                <a:lnTo>
                  <a:pt x="8744" y="36982"/>
                </a:lnTo>
                <a:lnTo>
                  <a:pt x="642702" y="655091"/>
                </a:lnTo>
                <a:lnTo>
                  <a:pt x="660418" y="666535"/>
                </a:lnTo>
                <a:lnTo>
                  <a:pt x="680625" y="670350"/>
                </a:lnTo>
                <a:lnTo>
                  <a:pt x="700831" y="666535"/>
                </a:lnTo>
                <a:lnTo>
                  <a:pt x="718547" y="655091"/>
                </a:lnTo>
                <a:lnTo>
                  <a:pt x="1352493" y="36982"/>
                </a:lnTo>
                <a:lnTo>
                  <a:pt x="1361237" y="22620"/>
                </a:lnTo>
                <a:lnTo>
                  <a:pt x="1357001" y="10861"/>
                </a:lnTo>
                <a:lnTo>
                  <a:pt x="1341031" y="2917"/>
                </a:lnTo>
                <a:lnTo>
                  <a:pt x="1314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533910" y="2210361"/>
            <a:ext cx="1367155" cy="673735"/>
          </a:xfrm>
          <a:custGeom>
            <a:avLst/>
            <a:gdLst/>
            <a:ahLst/>
            <a:cxnLst/>
            <a:rect l="l" t="t" r="r" b="b"/>
            <a:pathLst>
              <a:path w="1367154" h="673735">
                <a:moveTo>
                  <a:pt x="1320119" y="0"/>
                </a:moveTo>
                <a:lnTo>
                  <a:pt x="46855" y="0"/>
                </a:lnTo>
                <a:lnTo>
                  <a:pt x="20289" y="2930"/>
                </a:lnTo>
                <a:lnTo>
                  <a:pt x="4253" y="10909"/>
                </a:lnTo>
                <a:lnTo>
                  <a:pt x="0" y="22717"/>
                </a:lnTo>
                <a:lnTo>
                  <a:pt x="8781" y="37134"/>
                </a:lnTo>
                <a:lnTo>
                  <a:pt x="645419" y="657860"/>
                </a:lnTo>
                <a:lnTo>
                  <a:pt x="663209" y="669347"/>
                </a:lnTo>
                <a:lnTo>
                  <a:pt x="683500" y="673176"/>
                </a:lnTo>
                <a:lnTo>
                  <a:pt x="703791" y="669347"/>
                </a:lnTo>
                <a:lnTo>
                  <a:pt x="721581" y="657860"/>
                </a:lnTo>
                <a:lnTo>
                  <a:pt x="1358207" y="37134"/>
                </a:lnTo>
                <a:lnTo>
                  <a:pt x="1366982" y="22717"/>
                </a:lnTo>
                <a:lnTo>
                  <a:pt x="1362728" y="10909"/>
                </a:lnTo>
                <a:lnTo>
                  <a:pt x="1346691" y="2930"/>
                </a:lnTo>
                <a:lnTo>
                  <a:pt x="1320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48000" y="1134917"/>
            <a:ext cx="6019799" cy="7700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sk-SK" sz="4900" spc="185" dirty="0">
                <a:solidFill>
                  <a:srgbClr val="E384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OBSTARANIE ZSS</a:t>
            </a:r>
            <a:endParaRPr sz="4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64161" y="6036874"/>
            <a:ext cx="6019798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NOVÁ</a:t>
            </a:r>
            <a:r>
              <a:rPr kumimoji="0" sz="32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2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VÝSTAVBA</a:t>
            </a:r>
            <a:r>
              <a:rPr kumimoji="0" lang="sk-SK" sz="32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PRÍSTAVBA ALEBO NADSTAVBA ZSS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203688" y="7102051"/>
            <a:ext cx="601979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</a:t>
            </a:r>
            <a:r>
              <a:rPr kumimoji="0" sz="3200" b="1" i="0" u="none" strike="noStrike" kern="120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32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32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32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64162" y="8769303"/>
            <a:ext cx="6019797" cy="168148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5080" lvl="0" indent="0" algn="ctr" defTabSz="914400" rtl="0" eaLnBrk="1" fontAlgn="auto" latinLnBrk="0" hangingPunct="1">
              <a:lnSpc>
                <a:spcPct val="112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STAVEBNÁ ÚPRAVA BYTOVEJ  A 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NEBYTOV</a:t>
            </a:r>
            <a:r>
              <a:rPr kumimoji="0" lang="sk-SK" sz="32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EJ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sk-SK" sz="32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BUDOVY</a:t>
            </a:r>
          </a:p>
          <a:p>
            <a:pPr marL="0" marR="5080" lvl="0" indent="0" algn="ctr" defTabSz="914400" rtl="0" eaLnBrk="1" fontAlgn="auto" latinLnBrk="0" hangingPunct="1">
              <a:lnSpc>
                <a:spcPct val="112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</a:t>
            </a:r>
            <a:r>
              <a:rPr kumimoji="0" sz="32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03688" y="8250682"/>
            <a:ext cx="6019798" cy="10793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5080" lvl="0" indent="0" algn="ctr" defTabSz="914400" rtl="0" eaLnBrk="1" fontAlgn="auto" latinLnBrk="0" hangingPunct="1">
              <a:lnSpc>
                <a:spcPct val="112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MODERNIZÁCIA,  </a:t>
            </a:r>
            <a:r>
              <a:rPr kumimoji="0" sz="32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32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ONŠ</a:t>
            </a:r>
            <a:r>
              <a:rPr kumimoji="0" sz="32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32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r>
              <a:rPr kumimoji="0" sz="32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03690" y="1128395"/>
            <a:ext cx="6019799" cy="7766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900" b="1" i="0" u="none" strike="noStrike" kern="1200" cap="none" spc="-3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4900" b="1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sz="4900" b="1" i="0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4900" b="1" i="0" u="none" strike="noStrike" kern="1200" cap="none" spc="-20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4900" b="1" i="0" u="none" strike="noStrike" kern="1200" cap="none" spc="-33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sz="4900" b="1" i="0" u="none" strike="noStrike" kern="1200" cap="none" spc="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sz="4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73960" y="73152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400790" y="7872046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03838" y="3214078"/>
            <a:ext cx="2508123" cy="2508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03838" y="3225801"/>
            <a:ext cx="2508250" cy="2508250"/>
          </a:xfrm>
          <a:custGeom>
            <a:avLst/>
            <a:gdLst/>
            <a:ahLst/>
            <a:cxnLst/>
            <a:rect l="l" t="t" r="r" b="b"/>
            <a:pathLst>
              <a:path w="2508250" h="2508250">
                <a:moveTo>
                  <a:pt x="1254061" y="2508123"/>
                </a:moveTo>
                <a:lnTo>
                  <a:pt x="1302163" y="2507217"/>
                </a:lnTo>
                <a:lnTo>
                  <a:pt x="1349808" y="2504522"/>
                </a:lnTo>
                <a:lnTo>
                  <a:pt x="1396962" y="2500070"/>
                </a:lnTo>
                <a:lnTo>
                  <a:pt x="1443593" y="2493893"/>
                </a:lnTo>
                <a:lnTo>
                  <a:pt x="1489668" y="2486025"/>
                </a:lnTo>
                <a:lnTo>
                  <a:pt x="1535156" y="2476496"/>
                </a:lnTo>
                <a:lnTo>
                  <a:pt x="1580023" y="2465341"/>
                </a:lnTo>
                <a:lnTo>
                  <a:pt x="1624238" y="2452591"/>
                </a:lnTo>
                <a:lnTo>
                  <a:pt x="1667767" y="2438279"/>
                </a:lnTo>
                <a:lnTo>
                  <a:pt x="1710578" y="2422437"/>
                </a:lnTo>
                <a:lnTo>
                  <a:pt x="1752640" y="2405098"/>
                </a:lnTo>
                <a:lnTo>
                  <a:pt x="1793918" y="2386294"/>
                </a:lnTo>
                <a:lnTo>
                  <a:pt x="1834381" y="2366058"/>
                </a:lnTo>
                <a:lnTo>
                  <a:pt x="1873997" y="2344423"/>
                </a:lnTo>
                <a:lnTo>
                  <a:pt x="1912732" y="2321420"/>
                </a:lnTo>
                <a:lnTo>
                  <a:pt x="1950555" y="2297082"/>
                </a:lnTo>
                <a:lnTo>
                  <a:pt x="1987432" y="2271442"/>
                </a:lnTo>
                <a:lnTo>
                  <a:pt x="2023332" y="2244531"/>
                </a:lnTo>
                <a:lnTo>
                  <a:pt x="2058222" y="2216384"/>
                </a:lnTo>
                <a:lnTo>
                  <a:pt x="2092069" y="2187032"/>
                </a:lnTo>
                <a:lnTo>
                  <a:pt x="2124842" y="2156507"/>
                </a:lnTo>
                <a:lnTo>
                  <a:pt x="2156507" y="2124842"/>
                </a:lnTo>
                <a:lnTo>
                  <a:pt x="2187032" y="2092069"/>
                </a:lnTo>
                <a:lnTo>
                  <a:pt x="2216384" y="2058222"/>
                </a:lnTo>
                <a:lnTo>
                  <a:pt x="2244531" y="2023332"/>
                </a:lnTo>
                <a:lnTo>
                  <a:pt x="2271442" y="1987432"/>
                </a:lnTo>
                <a:lnTo>
                  <a:pt x="2297082" y="1950555"/>
                </a:lnTo>
                <a:lnTo>
                  <a:pt x="2321420" y="1912732"/>
                </a:lnTo>
                <a:lnTo>
                  <a:pt x="2344423" y="1873997"/>
                </a:lnTo>
                <a:lnTo>
                  <a:pt x="2366058" y="1834381"/>
                </a:lnTo>
                <a:lnTo>
                  <a:pt x="2386294" y="1793918"/>
                </a:lnTo>
                <a:lnTo>
                  <a:pt x="2405098" y="1752640"/>
                </a:lnTo>
                <a:lnTo>
                  <a:pt x="2422437" y="1710578"/>
                </a:lnTo>
                <a:lnTo>
                  <a:pt x="2438279" y="1667767"/>
                </a:lnTo>
                <a:lnTo>
                  <a:pt x="2452591" y="1624238"/>
                </a:lnTo>
                <a:lnTo>
                  <a:pt x="2465341" y="1580023"/>
                </a:lnTo>
                <a:lnTo>
                  <a:pt x="2476496" y="1535156"/>
                </a:lnTo>
                <a:lnTo>
                  <a:pt x="2486025" y="1489668"/>
                </a:lnTo>
                <a:lnTo>
                  <a:pt x="2493893" y="1443593"/>
                </a:lnTo>
                <a:lnTo>
                  <a:pt x="2500070" y="1396962"/>
                </a:lnTo>
                <a:lnTo>
                  <a:pt x="2504522" y="1349808"/>
                </a:lnTo>
                <a:lnTo>
                  <a:pt x="2507217" y="1302163"/>
                </a:lnTo>
                <a:lnTo>
                  <a:pt x="2508123" y="1254061"/>
                </a:lnTo>
                <a:lnTo>
                  <a:pt x="2507217" y="1205959"/>
                </a:lnTo>
                <a:lnTo>
                  <a:pt x="2504522" y="1158314"/>
                </a:lnTo>
                <a:lnTo>
                  <a:pt x="2500070" y="1111160"/>
                </a:lnTo>
                <a:lnTo>
                  <a:pt x="2493893" y="1064529"/>
                </a:lnTo>
                <a:lnTo>
                  <a:pt x="2486025" y="1018454"/>
                </a:lnTo>
                <a:lnTo>
                  <a:pt x="2476496" y="972966"/>
                </a:lnTo>
                <a:lnTo>
                  <a:pt x="2465341" y="928099"/>
                </a:lnTo>
                <a:lnTo>
                  <a:pt x="2452591" y="883884"/>
                </a:lnTo>
                <a:lnTo>
                  <a:pt x="2438279" y="840355"/>
                </a:lnTo>
                <a:lnTo>
                  <a:pt x="2422437" y="797544"/>
                </a:lnTo>
                <a:lnTo>
                  <a:pt x="2405098" y="755482"/>
                </a:lnTo>
                <a:lnTo>
                  <a:pt x="2386294" y="714204"/>
                </a:lnTo>
                <a:lnTo>
                  <a:pt x="2366058" y="673741"/>
                </a:lnTo>
                <a:lnTo>
                  <a:pt x="2344423" y="634125"/>
                </a:lnTo>
                <a:lnTo>
                  <a:pt x="2321420" y="595390"/>
                </a:lnTo>
                <a:lnTo>
                  <a:pt x="2297082" y="557567"/>
                </a:lnTo>
                <a:lnTo>
                  <a:pt x="2271442" y="520690"/>
                </a:lnTo>
                <a:lnTo>
                  <a:pt x="2244531" y="484790"/>
                </a:lnTo>
                <a:lnTo>
                  <a:pt x="2216384" y="449900"/>
                </a:lnTo>
                <a:lnTo>
                  <a:pt x="2187032" y="416053"/>
                </a:lnTo>
                <a:lnTo>
                  <a:pt x="2156507" y="383280"/>
                </a:lnTo>
                <a:lnTo>
                  <a:pt x="2124842" y="351615"/>
                </a:lnTo>
                <a:lnTo>
                  <a:pt x="2092069" y="321090"/>
                </a:lnTo>
                <a:lnTo>
                  <a:pt x="2058222" y="291738"/>
                </a:lnTo>
                <a:lnTo>
                  <a:pt x="2023332" y="263591"/>
                </a:lnTo>
                <a:lnTo>
                  <a:pt x="1987432" y="236680"/>
                </a:lnTo>
                <a:lnTo>
                  <a:pt x="1950555" y="211040"/>
                </a:lnTo>
                <a:lnTo>
                  <a:pt x="1912732" y="186702"/>
                </a:lnTo>
                <a:lnTo>
                  <a:pt x="1873997" y="163699"/>
                </a:lnTo>
                <a:lnTo>
                  <a:pt x="1834381" y="142064"/>
                </a:lnTo>
                <a:lnTo>
                  <a:pt x="1793918" y="121828"/>
                </a:lnTo>
                <a:lnTo>
                  <a:pt x="1752640" y="103024"/>
                </a:lnTo>
                <a:lnTo>
                  <a:pt x="1710578" y="85685"/>
                </a:lnTo>
                <a:lnTo>
                  <a:pt x="1667767" y="69843"/>
                </a:lnTo>
                <a:lnTo>
                  <a:pt x="1624238" y="55531"/>
                </a:lnTo>
                <a:lnTo>
                  <a:pt x="1580023" y="42781"/>
                </a:lnTo>
                <a:lnTo>
                  <a:pt x="1535156" y="31626"/>
                </a:lnTo>
                <a:lnTo>
                  <a:pt x="1489668" y="22097"/>
                </a:lnTo>
                <a:lnTo>
                  <a:pt x="1443593" y="14229"/>
                </a:lnTo>
                <a:lnTo>
                  <a:pt x="1396962" y="8052"/>
                </a:lnTo>
                <a:lnTo>
                  <a:pt x="1349808" y="3600"/>
                </a:lnTo>
                <a:lnTo>
                  <a:pt x="1302163" y="905"/>
                </a:lnTo>
                <a:lnTo>
                  <a:pt x="1254061" y="0"/>
                </a:lnTo>
                <a:lnTo>
                  <a:pt x="1205959" y="905"/>
                </a:lnTo>
                <a:lnTo>
                  <a:pt x="1158314" y="3600"/>
                </a:lnTo>
                <a:lnTo>
                  <a:pt x="1111160" y="8052"/>
                </a:lnTo>
                <a:lnTo>
                  <a:pt x="1064529" y="14229"/>
                </a:lnTo>
                <a:lnTo>
                  <a:pt x="1018454" y="22097"/>
                </a:lnTo>
                <a:lnTo>
                  <a:pt x="972966" y="31626"/>
                </a:lnTo>
                <a:lnTo>
                  <a:pt x="928099" y="42781"/>
                </a:lnTo>
                <a:lnTo>
                  <a:pt x="883884" y="55531"/>
                </a:lnTo>
                <a:lnTo>
                  <a:pt x="840355" y="69843"/>
                </a:lnTo>
                <a:lnTo>
                  <a:pt x="797544" y="85685"/>
                </a:lnTo>
                <a:lnTo>
                  <a:pt x="755482" y="103024"/>
                </a:lnTo>
                <a:lnTo>
                  <a:pt x="714204" y="121828"/>
                </a:lnTo>
                <a:lnTo>
                  <a:pt x="673741" y="142064"/>
                </a:lnTo>
                <a:lnTo>
                  <a:pt x="634125" y="163699"/>
                </a:lnTo>
                <a:lnTo>
                  <a:pt x="595390" y="186702"/>
                </a:lnTo>
                <a:lnTo>
                  <a:pt x="557567" y="211040"/>
                </a:lnTo>
                <a:lnTo>
                  <a:pt x="520690" y="236680"/>
                </a:lnTo>
                <a:lnTo>
                  <a:pt x="484790" y="263591"/>
                </a:lnTo>
                <a:lnTo>
                  <a:pt x="449900" y="291738"/>
                </a:lnTo>
                <a:lnTo>
                  <a:pt x="416053" y="321090"/>
                </a:lnTo>
                <a:lnTo>
                  <a:pt x="383280" y="351615"/>
                </a:lnTo>
                <a:lnTo>
                  <a:pt x="351615" y="383280"/>
                </a:lnTo>
                <a:lnTo>
                  <a:pt x="321090" y="416053"/>
                </a:lnTo>
                <a:lnTo>
                  <a:pt x="291738" y="449900"/>
                </a:lnTo>
                <a:lnTo>
                  <a:pt x="263591" y="484790"/>
                </a:lnTo>
                <a:lnTo>
                  <a:pt x="236680" y="520690"/>
                </a:lnTo>
                <a:lnTo>
                  <a:pt x="211040" y="557567"/>
                </a:lnTo>
                <a:lnTo>
                  <a:pt x="186702" y="595390"/>
                </a:lnTo>
                <a:lnTo>
                  <a:pt x="163699" y="634125"/>
                </a:lnTo>
                <a:lnTo>
                  <a:pt x="142064" y="673741"/>
                </a:lnTo>
                <a:lnTo>
                  <a:pt x="121828" y="714204"/>
                </a:lnTo>
                <a:lnTo>
                  <a:pt x="103024" y="755482"/>
                </a:lnTo>
                <a:lnTo>
                  <a:pt x="85685" y="797544"/>
                </a:lnTo>
                <a:lnTo>
                  <a:pt x="69843" y="840355"/>
                </a:lnTo>
                <a:lnTo>
                  <a:pt x="55531" y="883884"/>
                </a:lnTo>
                <a:lnTo>
                  <a:pt x="42781" y="928099"/>
                </a:lnTo>
                <a:lnTo>
                  <a:pt x="31626" y="972966"/>
                </a:lnTo>
                <a:lnTo>
                  <a:pt x="22097" y="1018454"/>
                </a:lnTo>
                <a:lnTo>
                  <a:pt x="14229" y="1064529"/>
                </a:lnTo>
                <a:lnTo>
                  <a:pt x="8052" y="1111160"/>
                </a:lnTo>
                <a:lnTo>
                  <a:pt x="3600" y="1158314"/>
                </a:lnTo>
                <a:lnTo>
                  <a:pt x="905" y="1205959"/>
                </a:lnTo>
                <a:lnTo>
                  <a:pt x="0" y="1254061"/>
                </a:lnTo>
                <a:lnTo>
                  <a:pt x="905" y="1302163"/>
                </a:lnTo>
                <a:lnTo>
                  <a:pt x="3600" y="1349808"/>
                </a:lnTo>
                <a:lnTo>
                  <a:pt x="8052" y="1396962"/>
                </a:lnTo>
                <a:lnTo>
                  <a:pt x="14229" y="1443593"/>
                </a:lnTo>
                <a:lnTo>
                  <a:pt x="22097" y="1489668"/>
                </a:lnTo>
                <a:lnTo>
                  <a:pt x="31626" y="1535156"/>
                </a:lnTo>
                <a:lnTo>
                  <a:pt x="42781" y="1580023"/>
                </a:lnTo>
                <a:lnTo>
                  <a:pt x="55531" y="1624238"/>
                </a:lnTo>
                <a:lnTo>
                  <a:pt x="69843" y="1667767"/>
                </a:lnTo>
                <a:lnTo>
                  <a:pt x="85685" y="1710578"/>
                </a:lnTo>
                <a:lnTo>
                  <a:pt x="103024" y="1752640"/>
                </a:lnTo>
                <a:lnTo>
                  <a:pt x="121828" y="1793918"/>
                </a:lnTo>
                <a:lnTo>
                  <a:pt x="142064" y="1834381"/>
                </a:lnTo>
                <a:lnTo>
                  <a:pt x="163699" y="1873997"/>
                </a:lnTo>
                <a:lnTo>
                  <a:pt x="186702" y="1912732"/>
                </a:lnTo>
                <a:lnTo>
                  <a:pt x="211040" y="1950555"/>
                </a:lnTo>
                <a:lnTo>
                  <a:pt x="236680" y="1987432"/>
                </a:lnTo>
                <a:lnTo>
                  <a:pt x="263591" y="2023332"/>
                </a:lnTo>
                <a:lnTo>
                  <a:pt x="291738" y="2058222"/>
                </a:lnTo>
                <a:lnTo>
                  <a:pt x="321090" y="2092069"/>
                </a:lnTo>
                <a:lnTo>
                  <a:pt x="351615" y="2124842"/>
                </a:lnTo>
                <a:lnTo>
                  <a:pt x="383280" y="2156507"/>
                </a:lnTo>
                <a:lnTo>
                  <a:pt x="416053" y="2187032"/>
                </a:lnTo>
                <a:lnTo>
                  <a:pt x="449900" y="2216384"/>
                </a:lnTo>
                <a:lnTo>
                  <a:pt x="484790" y="2244531"/>
                </a:lnTo>
                <a:lnTo>
                  <a:pt x="520690" y="2271442"/>
                </a:lnTo>
                <a:lnTo>
                  <a:pt x="557567" y="2297082"/>
                </a:lnTo>
                <a:lnTo>
                  <a:pt x="595390" y="2321420"/>
                </a:lnTo>
                <a:lnTo>
                  <a:pt x="634125" y="2344423"/>
                </a:lnTo>
                <a:lnTo>
                  <a:pt x="673741" y="2366058"/>
                </a:lnTo>
                <a:lnTo>
                  <a:pt x="714204" y="2386294"/>
                </a:lnTo>
                <a:lnTo>
                  <a:pt x="755482" y="2405098"/>
                </a:lnTo>
                <a:lnTo>
                  <a:pt x="797544" y="2422437"/>
                </a:lnTo>
                <a:lnTo>
                  <a:pt x="840355" y="2438279"/>
                </a:lnTo>
                <a:lnTo>
                  <a:pt x="883884" y="2452591"/>
                </a:lnTo>
                <a:lnTo>
                  <a:pt x="928099" y="2465341"/>
                </a:lnTo>
                <a:lnTo>
                  <a:pt x="972966" y="2476496"/>
                </a:lnTo>
                <a:lnTo>
                  <a:pt x="1018454" y="2486025"/>
                </a:lnTo>
                <a:lnTo>
                  <a:pt x="1064529" y="2493893"/>
                </a:lnTo>
                <a:lnTo>
                  <a:pt x="1111160" y="2500070"/>
                </a:lnTo>
                <a:lnTo>
                  <a:pt x="1158314" y="2504522"/>
                </a:lnTo>
                <a:lnTo>
                  <a:pt x="1205959" y="2507217"/>
                </a:lnTo>
                <a:lnTo>
                  <a:pt x="1254061" y="2508123"/>
                </a:lnTo>
                <a:close/>
              </a:path>
            </a:pathLst>
          </a:custGeom>
          <a:ln w="50800">
            <a:solidFill>
              <a:srgbClr val="EEB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967783" y="3214078"/>
            <a:ext cx="2508123" cy="2508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967782" y="3225801"/>
            <a:ext cx="2508250" cy="2508250"/>
          </a:xfrm>
          <a:custGeom>
            <a:avLst/>
            <a:gdLst/>
            <a:ahLst/>
            <a:cxnLst/>
            <a:rect l="l" t="t" r="r" b="b"/>
            <a:pathLst>
              <a:path w="2508250" h="2508250">
                <a:moveTo>
                  <a:pt x="1254061" y="2508123"/>
                </a:moveTo>
                <a:lnTo>
                  <a:pt x="1302163" y="2507217"/>
                </a:lnTo>
                <a:lnTo>
                  <a:pt x="1349808" y="2504522"/>
                </a:lnTo>
                <a:lnTo>
                  <a:pt x="1396962" y="2500070"/>
                </a:lnTo>
                <a:lnTo>
                  <a:pt x="1443593" y="2493893"/>
                </a:lnTo>
                <a:lnTo>
                  <a:pt x="1489668" y="2486025"/>
                </a:lnTo>
                <a:lnTo>
                  <a:pt x="1535156" y="2476496"/>
                </a:lnTo>
                <a:lnTo>
                  <a:pt x="1580023" y="2465341"/>
                </a:lnTo>
                <a:lnTo>
                  <a:pt x="1624238" y="2452591"/>
                </a:lnTo>
                <a:lnTo>
                  <a:pt x="1667767" y="2438279"/>
                </a:lnTo>
                <a:lnTo>
                  <a:pt x="1710578" y="2422437"/>
                </a:lnTo>
                <a:lnTo>
                  <a:pt x="1752640" y="2405098"/>
                </a:lnTo>
                <a:lnTo>
                  <a:pt x="1793918" y="2386294"/>
                </a:lnTo>
                <a:lnTo>
                  <a:pt x="1834381" y="2366058"/>
                </a:lnTo>
                <a:lnTo>
                  <a:pt x="1873997" y="2344423"/>
                </a:lnTo>
                <a:lnTo>
                  <a:pt x="1912732" y="2321420"/>
                </a:lnTo>
                <a:lnTo>
                  <a:pt x="1950555" y="2297082"/>
                </a:lnTo>
                <a:lnTo>
                  <a:pt x="1987432" y="2271442"/>
                </a:lnTo>
                <a:lnTo>
                  <a:pt x="2023332" y="2244531"/>
                </a:lnTo>
                <a:lnTo>
                  <a:pt x="2058222" y="2216384"/>
                </a:lnTo>
                <a:lnTo>
                  <a:pt x="2092069" y="2187032"/>
                </a:lnTo>
                <a:lnTo>
                  <a:pt x="2124842" y="2156507"/>
                </a:lnTo>
                <a:lnTo>
                  <a:pt x="2156507" y="2124842"/>
                </a:lnTo>
                <a:lnTo>
                  <a:pt x="2187032" y="2092069"/>
                </a:lnTo>
                <a:lnTo>
                  <a:pt x="2216384" y="2058222"/>
                </a:lnTo>
                <a:lnTo>
                  <a:pt x="2244531" y="2023332"/>
                </a:lnTo>
                <a:lnTo>
                  <a:pt x="2271442" y="1987432"/>
                </a:lnTo>
                <a:lnTo>
                  <a:pt x="2297082" y="1950555"/>
                </a:lnTo>
                <a:lnTo>
                  <a:pt x="2321420" y="1912732"/>
                </a:lnTo>
                <a:lnTo>
                  <a:pt x="2344423" y="1873997"/>
                </a:lnTo>
                <a:lnTo>
                  <a:pt x="2366058" y="1834381"/>
                </a:lnTo>
                <a:lnTo>
                  <a:pt x="2386294" y="1793918"/>
                </a:lnTo>
                <a:lnTo>
                  <a:pt x="2405098" y="1752640"/>
                </a:lnTo>
                <a:lnTo>
                  <a:pt x="2422437" y="1710578"/>
                </a:lnTo>
                <a:lnTo>
                  <a:pt x="2438279" y="1667767"/>
                </a:lnTo>
                <a:lnTo>
                  <a:pt x="2452591" y="1624238"/>
                </a:lnTo>
                <a:lnTo>
                  <a:pt x="2465341" y="1580023"/>
                </a:lnTo>
                <a:lnTo>
                  <a:pt x="2476496" y="1535156"/>
                </a:lnTo>
                <a:lnTo>
                  <a:pt x="2486025" y="1489668"/>
                </a:lnTo>
                <a:lnTo>
                  <a:pt x="2493893" y="1443593"/>
                </a:lnTo>
                <a:lnTo>
                  <a:pt x="2500070" y="1396962"/>
                </a:lnTo>
                <a:lnTo>
                  <a:pt x="2504522" y="1349808"/>
                </a:lnTo>
                <a:lnTo>
                  <a:pt x="2507217" y="1302163"/>
                </a:lnTo>
                <a:lnTo>
                  <a:pt x="2508123" y="1254061"/>
                </a:lnTo>
                <a:lnTo>
                  <a:pt x="2507217" y="1205959"/>
                </a:lnTo>
                <a:lnTo>
                  <a:pt x="2504522" y="1158314"/>
                </a:lnTo>
                <a:lnTo>
                  <a:pt x="2500070" y="1111160"/>
                </a:lnTo>
                <a:lnTo>
                  <a:pt x="2493893" y="1064529"/>
                </a:lnTo>
                <a:lnTo>
                  <a:pt x="2486025" y="1018454"/>
                </a:lnTo>
                <a:lnTo>
                  <a:pt x="2476496" y="972966"/>
                </a:lnTo>
                <a:lnTo>
                  <a:pt x="2465341" y="928099"/>
                </a:lnTo>
                <a:lnTo>
                  <a:pt x="2452591" y="883884"/>
                </a:lnTo>
                <a:lnTo>
                  <a:pt x="2438279" y="840355"/>
                </a:lnTo>
                <a:lnTo>
                  <a:pt x="2422437" y="797544"/>
                </a:lnTo>
                <a:lnTo>
                  <a:pt x="2405098" y="755482"/>
                </a:lnTo>
                <a:lnTo>
                  <a:pt x="2386294" y="714204"/>
                </a:lnTo>
                <a:lnTo>
                  <a:pt x="2366058" y="673741"/>
                </a:lnTo>
                <a:lnTo>
                  <a:pt x="2344423" y="634125"/>
                </a:lnTo>
                <a:lnTo>
                  <a:pt x="2321420" y="595390"/>
                </a:lnTo>
                <a:lnTo>
                  <a:pt x="2297082" y="557567"/>
                </a:lnTo>
                <a:lnTo>
                  <a:pt x="2271442" y="520690"/>
                </a:lnTo>
                <a:lnTo>
                  <a:pt x="2244531" y="484790"/>
                </a:lnTo>
                <a:lnTo>
                  <a:pt x="2216384" y="449900"/>
                </a:lnTo>
                <a:lnTo>
                  <a:pt x="2187032" y="416053"/>
                </a:lnTo>
                <a:lnTo>
                  <a:pt x="2156507" y="383280"/>
                </a:lnTo>
                <a:lnTo>
                  <a:pt x="2124842" y="351615"/>
                </a:lnTo>
                <a:lnTo>
                  <a:pt x="2092069" y="321090"/>
                </a:lnTo>
                <a:lnTo>
                  <a:pt x="2058222" y="291738"/>
                </a:lnTo>
                <a:lnTo>
                  <a:pt x="2023332" y="263591"/>
                </a:lnTo>
                <a:lnTo>
                  <a:pt x="1987432" y="236680"/>
                </a:lnTo>
                <a:lnTo>
                  <a:pt x="1950555" y="211040"/>
                </a:lnTo>
                <a:lnTo>
                  <a:pt x="1912732" y="186702"/>
                </a:lnTo>
                <a:lnTo>
                  <a:pt x="1873997" y="163699"/>
                </a:lnTo>
                <a:lnTo>
                  <a:pt x="1834381" y="142064"/>
                </a:lnTo>
                <a:lnTo>
                  <a:pt x="1793918" y="121828"/>
                </a:lnTo>
                <a:lnTo>
                  <a:pt x="1752640" y="103024"/>
                </a:lnTo>
                <a:lnTo>
                  <a:pt x="1710578" y="85685"/>
                </a:lnTo>
                <a:lnTo>
                  <a:pt x="1667767" y="69843"/>
                </a:lnTo>
                <a:lnTo>
                  <a:pt x="1624238" y="55531"/>
                </a:lnTo>
                <a:lnTo>
                  <a:pt x="1580023" y="42781"/>
                </a:lnTo>
                <a:lnTo>
                  <a:pt x="1535156" y="31626"/>
                </a:lnTo>
                <a:lnTo>
                  <a:pt x="1489668" y="22097"/>
                </a:lnTo>
                <a:lnTo>
                  <a:pt x="1443593" y="14229"/>
                </a:lnTo>
                <a:lnTo>
                  <a:pt x="1396962" y="8052"/>
                </a:lnTo>
                <a:lnTo>
                  <a:pt x="1349808" y="3600"/>
                </a:lnTo>
                <a:lnTo>
                  <a:pt x="1302163" y="905"/>
                </a:lnTo>
                <a:lnTo>
                  <a:pt x="1254061" y="0"/>
                </a:lnTo>
                <a:lnTo>
                  <a:pt x="1205959" y="905"/>
                </a:lnTo>
                <a:lnTo>
                  <a:pt x="1158314" y="3600"/>
                </a:lnTo>
                <a:lnTo>
                  <a:pt x="1111160" y="8052"/>
                </a:lnTo>
                <a:lnTo>
                  <a:pt x="1064529" y="14229"/>
                </a:lnTo>
                <a:lnTo>
                  <a:pt x="1018454" y="22097"/>
                </a:lnTo>
                <a:lnTo>
                  <a:pt x="972966" y="31626"/>
                </a:lnTo>
                <a:lnTo>
                  <a:pt x="928099" y="42781"/>
                </a:lnTo>
                <a:lnTo>
                  <a:pt x="883884" y="55531"/>
                </a:lnTo>
                <a:lnTo>
                  <a:pt x="840355" y="69843"/>
                </a:lnTo>
                <a:lnTo>
                  <a:pt x="797544" y="85685"/>
                </a:lnTo>
                <a:lnTo>
                  <a:pt x="755482" y="103024"/>
                </a:lnTo>
                <a:lnTo>
                  <a:pt x="714204" y="121828"/>
                </a:lnTo>
                <a:lnTo>
                  <a:pt x="673741" y="142064"/>
                </a:lnTo>
                <a:lnTo>
                  <a:pt x="634125" y="163699"/>
                </a:lnTo>
                <a:lnTo>
                  <a:pt x="595390" y="186702"/>
                </a:lnTo>
                <a:lnTo>
                  <a:pt x="557567" y="211040"/>
                </a:lnTo>
                <a:lnTo>
                  <a:pt x="520690" y="236680"/>
                </a:lnTo>
                <a:lnTo>
                  <a:pt x="484790" y="263591"/>
                </a:lnTo>
                <a:lnTo>
                  <a:pt x="449900" y="291738"/>
                </a:lnTo>
                <a:lnTo>
                  <a:pt x="416053" y="321090"/>
                </a:lnTo>
                <a:lnTo>
                  <a:pt x="383280" y="351615"/>
                </a:lnTo>
                <a:lnTo>
                  <a:pt x="351615" y="383280"/>
                </a:lnTo>
                <a:lnTo>
                  <a:pt x="321090" y="416053"/>
                </a:lnTo>
                <a:lnTo>
                  <a:pt x="291738" y="449900"/>
                </a:lnTo>
                <a:lnTo>
                  <a:pt x="263591" y="484790"/>
                </a:lnTo>
                <a:lnTo>
                  <a:pt x="236680" y="520690"/>
                </a:lnTo>
                <a:lnTo>
                  <a:pt x="211040" y="557567"/>
                </a:lnTo>
                <a:lnTo>
                  <a:pt x="186702" y="595390"/>
                </a:lnTo>
                <a:lnTo>
                  <a:pt x="163699" y="634125"/>
                </a:lnTo>
                <a:lnTo>
                  <a:pt x="142064" y="673741"/>
                </a:lnTo>
                <a:lnTo>
                  <a:pt x="121828" y="714204"/>
                </a:lnTo>
                <a:lnTo>
                  <a:pt x="103024" y="755482"/>
                </a:lnTo>
                <a:lnTo>
                  <a:pt x="85685" y="797544"/>
                </a:lnTo>
                <a:lnTo>
                  <a:pt x="69843" y="840355"/>
                </a:lnTo>
                <a:lnTo>
                  <a:pt x="55531" y="883884"/>
                </a:lnTo>
                <a:lnTo>
                  <a:pt x="42781" y="928099"/>
                </a:lnTo>
                <a:lnTo>
                  <a:pt x="31626" y="972966"/>
                </a:lnTo>
                <a:lnTo>
                  <a:pt x="22097" y="1018454"/>
                </a:lnTo>
                <a:lnTo>
                  <a:pt x="14229" y="1064529"/>
                </a:lnTo>
                <a:lnTo>
                  <a:pt x="8052" y="1111160"/>
                </a:lnTo>
                <a:lnTo>
                  <a:pt x="3600" y="1158314"/>
                </a:lnTo>
                <a:lnTo>
                  <a:pt x="905" y="1205959"/>
                </a:lnTo>
                <a:lnTo>
                  <a:pt x="0" y="1254061"/>
                </a:lnTo>
                <a:lnTo>
                  <a:pt x="905" y="1302163"/>
                </a:lnTo>
                <a:lnTo>
                  <a:pt x="3600" y="1349808"/>
                </a:lnTo>
                <a:lnTo>
                  <a:pt x="8052" y="1396962"/>
                </a:lnTo>
                <a:lnTo>
                  <a:pt x="14229" y="1443593"/>
                </a:lnTo>
                <a:lnTo>
                  <a:pt x="22097" y="1489668"/>
                </a:lnTo>
                <a:lnTo>
                  <a:pt x="31626" y="1535156"/>
                </a:lnTo>
                <a:lnTo>
                  <a:pt x="42781" y="1580023"/>
                </a:lnTo>
                <a:lnTo>
                  <a:pt x="55531" y="1624238"/>
                </a:lnTo>
                <a:lnTo>
                  <a:pt x="69843" y="1667767"/>
                </a:lnTo>
                <a:lnTo>
                  <a:pt x="85685" y="1710578"/>
                </a:lnTo>
                <a:lnTo>
                  <a:pt x="103024" y="1752640"/>
                </a:lnTo>
                <a:lnTo>
                  <a:pt x="121828" y="1793918"/>
                </a:lnTo>
                <a:lnTo>
                  <a:pt x="142064" y="1834381"/>
                </a:lnTo>
                <a:lnTo>
                  <a:pt x="163699" y="1873997"/>
                </a:lnTo>
                <a:lnTo>
                  <a:pt x="186702" y="1912732"/>
                </a:lnTo>
                <a:lnTo>
                  <a:pt x="211040" y="1950555"/>
                </a:lnTo>
                <a:lnTo>
                  <a:pt x="236680" y="1987432"/>
                </a:lnTo>
                <a:lnTo>
                  <a:pt x="263591" y="2023332"/>
                </a:lnTo>
                <a:lnTo>
                  <a:pt x="291738" y="2058222"/>
                </a:lnTo>
                <a:lnTo>
                  <a:pt x="321090" y="2092069"/>
                </a:lnTo>
                <a:lnTo>
                  <a:pt x="351615" y="2124842"/>
                </a:lnTo>
                <a:lnTo>
                  <a:pt x="383280" y="2156507"/>
                </a:lnTo>
                <a:lnTo>
                  <a:pt x="416053" y="2187032"/>
                </a:lnTo>
                <a:lnTo>
                  <a:pt x="449900" y="2216384"/>
                </a:lnTo>
                <a:lnTo>
                  <a:pt x="484790" y="2244531"/>
                </a:lnTo>
                <a:lnTo>
                  <a:pt x="520690" y="2271442"/>
                </a:lnTo>
                <a:lnTo>
                  <a:pt x="557567" y="2297082"/>
                </a:lnTo>
                <a:lnTo>
                  <a:pt x="595390" y="2321420"/>
                </a:lnTo>
                <a:lnTo>
                  <a:pt x="634125" y="2344423"/>
                </a:lnTo>
                <a:lnTo>
                  <a:pt x="673741" y="2366058"/>
                </a:lnTo>
                <a:lnTo>
                  <a:pt x="714204" y="2386294"/>
                </a:lnTo>
                <a:lnTo>
                  <a:pt x="755482" y="2405098"/>
                </a:lnTo>
                <a:lnTo>
                  <a:pt x="797544" y="2422437"/>
                </a:lnTo>
                <a:lnTo>
                  <a:pt x="840355" y="2438279"/>
                </a:lnTo>
                <a:lnTo>
                  <a:pt x="883884" y="2452591"/>
                </a:lnTo>
                <a:lnTo>
                  <a:pt x="928099" y="2465341"/>
                </a:lnTo>
                <a:lnTo>
                  <a:pt x="972966" y="2476496"/>
                </a:lnTo>
                <a:lnTo>
                  <a:pt x="1018454" y="2486025"/>
                </a:lnTo>
                <a:lnTo>
                  <a:pt x="1064529" y="2493893"/>
                </a:lnTo>
                <a:lnTo>
                  <a:pt x="1111160" y="2500070"/>
                </a:lnTo>
                <a:lnTo>
                  <a:pt x="1158314" y="2504522"/>
                </a:lnTo>
                <a:lnTo>
                  <a:pt x="1205959" y="2507217"/>
                </a:lnTo>
                <a:lnTo>
                  <a:pt x="1254061" y="2508123"/>
                </a:lnTo>
                <a:close/>
              </a:path>
            </a:pathLst>
          </a:custGeom>
          <a:ln w="50800">
            <a:solidFill>
              <a:srgbClr val="AB928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14">
            <a:extLst>
              <a:ext uri="{FF2B5EF4-FFF2-40B4-BE49-F238E27FC236}">
                <a16:creationId xmlns:a16="http://schemas.microsoft.com/office/drawing/2014/main" id="{48D030AD-9621-084F-A89C-F916DE73D9FD}"/>
              </a:ext>
            </a:extLst>
          </p:cNvPr>
          <p:cNvSpPr/>
          <p:nvPr/>
        </p:nvSpPr>
        <p:spPr>
          <a:xfrm>
            <a:off x="0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EB557058-2477-3043-858C-23DADE145122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16">
            <a:extLst>
              <a:ext uri="{FF2B5EF4-FFF2-40B4-BE49-F238E27FC236}">
                <a16:creationId xmlns:a16="http://schemas.microsoft.com/office/drawing/2014/main" id="{3D0DEB9A-B107-0E4F-948C-9D9FA2F3D7F6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17">
            <a:extLst>
              <a:ext uri="{FF2B5EF4-FFF2-40B4-BE49-F238E27FC236}">
                <a16:creationId xmlns:a16="http://schemas.microsoft.com/office/drawing/2014/main" id="{CDB498DE-36D6-784C-8EBF-E802E0AF1D3D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18">
            <a:extLst>
              <a:ext uri="{FF2B5EF4-FFF2-40B4-BE49-F238E27FC236}">
                <a16:creationId xmlns:a16="http://schemas.microsoft.com/office/drawing/2014/main" id="{F840F86A-EC0E-5349-A086-C50A6BB5B668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19">
            <a:extLst>
              <a:ext uri="{FF2B5EF4-FFF2-40B4-BE49-F238E27FC236}">
                <a16:creationId xmlns:a16="http://schemas.microsoft.com/office/drawing/2014/main" id="{11D81893-32CD-2F44-9BBA-A8DC06FD32D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OBSTARANIE</a:t>
            </a:r>
            <a:r>
              <a:rPr kumimoji="0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D48C8BED-F52D-2048-BFE6-BAD3A60BC8C5}"/>
              </a:ext>
            </a:extLst>
          </p:cNvPr>
          <p:cNvSpPr txBox="1"/>
          <p:nvPr/>
        </p:nvSpPr>
        <p:spPr>
          <a:xfrm>
            <a:off x="3064161" y="7620000"/>
            <a:ext cx="601979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KÚPA </a:t>
            </a:r>
            <a:r>
              <a:rPr kumimoji="0" lang="sk-SK" sz="3200" b="1" i="0" u="none" strike="noStrike" kern="1200" cap="none" spc="-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F8CFF659-EDE1-714B-9C6D-11EDF4608EEB}"/>
              </a:ext>
            </a:extLst>
          </p:cNvPr>
          <p:cNvSpPr/>
          <p:nvPr/>
        </p:nvSpPr>
        <p:spPr>
          <a:xfrm>
            <a:off x="5273960" y="84582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5" grpId="0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4943602" y="12192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E384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23825" y="12192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FEDF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21301" y="1724672"/>
            <a:ext cx="5791326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MAXIMÁLNA </a:t>
            </a:r>
            <a:r>
              <a:rPr kumimoji="0" sz="295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VÝŠKA</a:t>
            </a:r>
            <a:r>
              <a:rPr kumimoji="0" sz="295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ÚVERU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738100" y="1691002"/>
            <a:ext cx="30701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5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sz="3000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sz="3000" spc="-75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5" dirty="0" smtClean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k-SK" sz="3000" spc="-5" dirty="0" smtClean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sz="3000" dirty="0">
              <a:solidFill>
                <a:srgbClr val="816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2A04925B-DB40-5440-A55B-A3D8FA4FAD2F}"/>
              </a:ext>
            </a:extLst>
          </p:cNvPr>
          <p:cNvGrpSpPr/>
          <p:nvPr/>
        </p:nvGrpSpPr>
        <p:grpSpPr>
          <a:xfrm>
            <a:off x="3581402" y="1651001"/>
            <a:ext cx="871855" cy="696588"/>
            <a:chOff x="3581402" y="1651001"/>
            <a:chExt cx="871855" cy="696588"/>
          </a:xfrm>
        </p:grpSpPr>
        <p:sp>
          <p:nvSpPr>
            <p:cNvPr id="29" name="object 29"/>
            <p:cNvSpPr/>
            <p:nvPr/>
          </p:nvSpPr>
          <p:spPr>
            <a:xfrm>
              <a:off x="3581402" y="1651001"/>
              <a:ext cx="871855" cy="468630"/>
            </a:xfrm>
            <a:custGeom>
              <a:avLst/>
              <a:gdLst/>
              <a:ahLst/>
              <a:cxnLst/>
              <a:rect l="l" t="t" r="r" b="b"/>
              <a:pathLst>
                <a:path w="871854" h="468630">
                  <a:moveTo>
                    <a:pt x="833805" y="0"/>
                  </a:moveTo>
                  <a:lnTo>
                    <a:pt x="37630" y="0"/>
                  </a:lnTo>
                  <a:lnTo>
                    <a:pt x="22995" y="2961"/>
                  </a:lnTo>
                  <a:lnTo>
                    <a:pt x="11033" y="11033"/>
                  </a:lnTo>
                  <a:lnTo>
                    <a:pt x="2961" y="22995"/>
                  </a:lnTo>
                  <a:lnTo>
                    <a:pt x="0" y="37630"/>
                  </a:lnTo>
                  <a:lnTo>
                    <a:pt x="0" y="430822"/>
                  </a:lnTo>
                  <a:lnTo>
                    <a:pt x="2961" y="445456"/>
                  </a:lnTo>
                  <a:lnTo>
                    <a:pt x="11033" y="457419"/>
                  </a:lnTo>
                  <a:lnTo>
                    <a:pt x="22995" y="465490"/>
                  </a:lnTo>
                  <a:lnTo>
                    <a:pt x="37630" y="468452"/>
                  </a:lnTo>
                  <a:lnTo>
                    <a:pt x="833805" y="468452"/>
                  </a:lnTo>
                  <a:lnTo>
                    <a:pt x="848434" y="465490"/>
                  </a:lnTo>
                  <a:lnTo>
                    <a:pt x="860398" y="457419"/>
                  </a:lnTo>
                  <a:lnTo>
                    <a:pt x="868472" y="445456"/>
                  </a:lnTo>
                  <a:lnTo>
                    <a:pt x="871435" y="430822"/>
                  </a:lnTo>
                  <a:lnTo>
                    <a:pt x="37630" y="430822"/>
                  </a:lnTo>
                  <a:lnTo>
                    <a:pt x="37630" y="37630"/>
                  </a:lnTo>
                  <a:lnTo>
                    <a:pt x="871435" y="37630"/>
                  </a:lnTo>
                  <a:lnTo>
                    <a:pt x="868472" y="22995"/>
                  </a:lnTo>
                  <a:lnTo>
                    <a:pt x="860398" y="11033"/>
                  </a:lnTo>
                  <a:lnTo>
                    <a:pt x="848434" y="2961"/>
                  </a:lnTo>
                  <a:lnTo>
                    <a:pt x="833805" y="0"/>
                  </a:lnTo>
                  <a:close/>
                </a:path>
                <a:path w="871854" h="468630">
                  <a:moveTo>
                    <a:pt x="871435" y="37630"/>
                  </a:moveTo>
                  <a:lnTo>
                    <a:pt x="833805" y="37630"/>
                  </a:lnTo>
                  <a:lnTo>
                    <a:pt x="833818" y="430822"/>
                  </a:lnTo>
                  <a:lnTo>
                    <a:pt x="871435" y="430822"/>
                  </a:lnTo>
                  <a:lnTo>
                    <a:pt x="871435" y="37630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905167" y="1780651"/>
              <a:ext cx="223900" cy="2219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640691" y="1707866"/>
              <a:ext cx="753110" cy="357505"/>
            </a:xfrm>
            <a:custGeom>
              <a:avLst/>
              <a:gdLst/>
              <a:ahLst/>
              <a:cxnLst/>
              <a:rect l="l" t="t" r="r" b="b"/>
              <a:pathLst>
                <a:path w="753110" h="357505">
                  <a:moveTo>
                    <a:pt x="681101" y="0"/>
                  </a:moveTo>
                  <a:lnTo>
                    <a:pt x="72072" y="0"/>
                  </a:lnTo>
                  <a:lnTo>
                    <a:pt x="64783" y="1465"/>
                  </a:lnTo>
                  <a:lnTo>
                    <a:pt x="58820" y="5465"/>
                  </a:lnTo>
                  <a:lnTo>
                    <a:pt x="54781" y="11406"/>
                  </a:lnTo>
                  <a:lnTo>
                    <a:pt x="53263" y="18694"/>
                  </a:lnTo>
                  <a:lnTo>
                    <a:pt x="51559" y="35613"/>
                  </a:lnTo>
                  <a:lnTo>
                    <a:pt x="45778" y="46713"/>
                  </a:lnTo>
                  <a:lnTo>
                    <a:pt x="34495" y="53484"/>
                  </a:lnTo>
                  <a:lnTo>
                    <a:pt x="16281" y="57416"/>
                  </a:lnTo>
                  <a:lnTo>
                    <a:pt x="6959" y="58686"/>
                  </a:lnTo>
                  <a:lnTo>
                    <a:pt x="0" y="66649"/>
                  </a:lnTo>
                  <a:lnTo>
                    <a:pt x="0" y="303174"/>
                  </a:lnTo>
                  <a:lnTo>
                    <a:pt x="6959" y="311137"/>
                  </a:lnTo>
                  <a:lnTo>
                    <a:pt x="16281" y="312407"/>
                  </a:lnTo>
                  <a:lnTo>
                    <a:pt x="37576" y="315641"/>
                  </a:lnTo>
                  <a:lnTo>
                    <a:pt x="48526" y="319470"/>
                  </a:lnTo>
                  <a:lnTo>
                    <a:pt x="52600" y="326367"/>
                  </a:lnTo>
                  <a:lnTo>
                    <a:pt x="53263" y="338810"/>
                  </a:lnTo>
                  <a:lnTo>
                    <a:pt x="54781" y="346090"/>
                  </a:lnTo>
                  <a:lnTo>
                    <a:pt x="58820" y="352028"/>
                  </a:lnTo>
                  <a:lnTo>
                    <a:pt x="64783" y="356027"/>
                  </a:lnTo>
                  <a:lnTo>
                    <a:pt x="72072" y="357492"/>
                  </a:lnTo>
                  <a:lnTo>
                    <a:pt x="690752" y="357492"/>
                  </a:lnTo>
                  <a:lnTo>
                    <a:pt x="698830" y="350202"/>
                  </a:lnTo>
                  <a:lnTo>
                    <a:pt x="699820" y="340614"/>
                  </a:lnTo>
                  <a:lnTo>
                    <a:pt x="702866" y="333188"/>
                  </a:lnTo>
                  <a:lnTo>
                    <a:pt x="710409" y="324961"/>
                  </a:lnTo>
                  <a:lnTo>
                    <a:pt x="718389" y="319862"/>
                  </a:lnTo>
                  <a:lnTo>
                    <a:pt x="89192" y="319862"/>
                  </a:lnTo>
                  <a:lnTo>
                    <a:pt x="82198" y="301114"/>
                  </a:lnTo>
                  <a:lnTo>
                    <a:pt x="70654" y="288980"/>
                  </a:lnTo>
                  <a:lnTo>
                    <a:pt x="55489" y="281702"/>
                  </a:lnTo>
                  <a:lnTo>
                    <a:pt x="37630" y="277520"/>
                  </a:lnTo>
                  <a:lnTo>
                    <a:pt x="37630" y="91579"/>
                  </a:lnTo>
                  <a:lnTo>
                    <a:pt x="57842" y="83910"/>
                  </a:lnTo>
                  <a:lnTo>
                    <a:pt x="73078" y="72501"/>
                  </a:lnTo>
                  <a:lnTo>
                    <a:pt x="83528" y="57143"/>
                  </a:lnTo>
                  <a:lnTo>
                    <a:pt x="89382" y="37630"/>
                  </a:lnTo>
                  <a:lnTo>
                    <a:pt x="705053" y="37630"/>
                  </a:lnTo>
                  <a:lnTo>
                    <a:pt x="702558" y="33404"/>
                  </a:lnTo>
                  <a:lnTo>
                    <a:pt x="699896" y="17843"/>
                  </a:lnTo>
                  <a:lnTo>
                    <a:pt x="698144" y="10838"/>
                  </a:lnTo>
                  <a:lnTo>
                    <a:pt x="694056" y="5173"/>
                  </a:lnTo>
                  <a:lnTo>
                    <a:pt x="688190" y="1382"/>
                  </a:lnTo>
                  <a:lnTo>
                    <a:pt x="681101" y="0"/>
                  </a:lnTo>
                  <a:close/>
                </a:path>
                <a:path w="753110" h="357505">
                  <a:moveTo>
                    <a:pt x="705053" y="37630"/>
                  </a:moveTo>
                  <a:lnTo>
                    <a:pt x="664768" y="37630"/>
                  </a:lnTo>
                  <a:lnTo>
                    <a:pt x="671363" y="55552"/>
                  </a:lnTo>
                  <a:lnTo>
                    <a:pt x="681947" y="70327"/>
                  </a:lnTo>
                  <a:lnTo>
                    <a:pt x="696495" y="81933"/>
                  </a:lnTo>
                  <a:lnTo>
                    <a:pt x="714984" y="90347"/>
                  </a:lnTo>
                  <a:lnTo>
                    <a:pt x="714984" y="279717"/>
                  </a:lnTo>
                  <a:lnTo>
                    <a:pt x="699411" y="286906"/>
                  </a:lnTo>
                  <a:lnTo>
                    <a:pt x="685955" y="296270"/>
                  </a:lnTo>
                  <a:lnTo>
                    <a:pt x="675076" y="307394"/>
                  </a:lnTo>
                  <a:lnTo>
                    <a:pt x="667232" y="319862"/>
                  </a:lnTo>
                  <a:lnTo>
                    <a:pt x="718389" y="319862"/>
                  </a:lnTo>
                  <a:lnTo>
                    <a:pt x="722062" y="317514"/>
                  </a:lnTo>
                  <a:lnTo>
                    <a:pt x="737438" y="312432"/>
                  </a:lnTo>
                  <a:lnTo>
                    <a:pt x="746252" y="310692"/>
                  </a:lnTo>
                  <a:lnTo>
                    <a:pt x="752614" y="302958"/>
                  </a:lnTo>
                  <a:lnTo>
                    <a:pt x="752614" y="66852"/>
                  </a:lnTo>
                  <a:lnTo>
                    <a:pt x="746252" y="59118"/>
                  </a:lnTo>
                  <a:lnTo>
                    <a:pt x="737438" y="57391"/>
                  </a:lnTo>
                  <a:lnTo>
                    <a:pt x="720574" y="52381"/>
                  </a:lnTo>
                  <a:lnTo>
                    <a:pt x="709199" y="44651"/>
                  </a:lnTo>
                  <a:lnTo>
                    <a:pt x="705053" y="37630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584252" y="2197067"/>
              <a:ext cx="865505" cy="0"/>
            </a:xfrm>
            <a:custGeom>
              <a:avLst/>
              <a:gdLst/>
              <a:ahLst/>
              <a:cxnLst/>
              <a:rect l="l" t="t" r="r" b="b"/>
              <a:pathLst>
                <a:path w="865504">
                  <a:moveTo>
                    <a:pt x="0" y="0"/>
                  </a:moveTo>
                  <a:lnTo>
                    <a:pt x="865505" y="0"/>
                  </a:lnTo>
                </a:path>
              </a:pathLst>
            </a:custGeom>
            <a:ln w="37630">
              <a:solidFill>
                <a:srgbClr val="E384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3584252" y="2272328"/>
              <a:ext cx="865505" cy="0"/>
            </a:xfrm>
            <a:custGeom>
              <a:avLst/>
              <a:gdLst/>
              <a:ahLst/>
              <a:cxnLst/>
              <a:rect l="l" t="t" r="r" b="b"/>
              <a:pathLst>
                <a:path w="865504">
                  <a:moveTo>
                    <a:pt x="0" y="0"/>
                  </a:moveTo>
                  <a:lnTo>
                    <a:pt x="865505" y="0"/>
                  </a:lnTo>
                </a:path>
              </a:pathLst>
            </a:custGeom>
            <a:ln w="37630">
              <a:solidFill>
                <a:srgbClr val="E384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584252" y="2347589"/>
              <a:ext cx="865505" cy="0"/>
            </a:xfrm>
            <a:custGeom>
              <a:avLst/>
              <a:gdLst/>
              <a:ahLst/>
              <a:cxnLst/>
              <a:rect l="l" t="t" r="r" b="b"/>
              <a:pathLst>
                <a:path w="865504">
                  <a:moveTo>
                    <a:pt x="0" y="0"/>
                  </a:moveTo>
                  <a:lnTo>
                    <a:pt x="865505" y="0"/>
                  </a:lnTo>
                </a:path>
              </a:pathLst>
            </a:custGeom>
            <a:ln w="37630">
              <a:solidFill>
                <a:srgbClr val="E384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bject 3"/>
          <p:cNvSpPr/>
          <p:nvPr/>
        </p:nvSpPr>
        <p:spPr>
          <a:xfrm>
            <a:off x="4943602" y="53594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E384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43602" y="32766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E384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43602" y="74168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E384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823825" y="53594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FEDF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823825" y="32766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FEDF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823825" y="74168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FEDF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21301" y="5883096"/>
            <a:ext cx="5225078" cy="4680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ÚROKOVÁ</a:t>
            </a:r>
            <a:r>
              <a:rPr kumimoji="0" sz="295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SADZBA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21301" y="3825874"/>
            <a:ext cx="4978522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MAXIMÁLNY</a:t>
            </a:r>
            <a:r>
              <a:rPr kumimoji="0" sz="295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21301" y="7915134"/>
            <a:ext cx="5791326" cy="4680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LEHOTA </a:t>
            </a:r>
            <a:r>
              <a:rPr kumimoji="0" sz="295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SPLATNOSTI</a:t>
            </a:r>
            <a:r>
              <a:rPr kumimoji="0" sz="2950" b="1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ÚVERU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19500" y="9844689"/>
            <a:ext cx="3662344" cy="3141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1200" cap="none" spc="5" normalizeH="0" baseline="0" noProof="0" dirty="0" smtClean="0">
                <a:ln>
                  <a:noFill/>
                </a:ln>
                <a:solidFill>
                  <a:srgbClr val="F580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sk-SK" sz="1950" b="1" i="0" u="none" strike="noStrike" kern="1200" cap="none" spc="5" normalizeH="0" baseline="0" noProof="0" dirty="0" smtClean="0">
                <a:ln>
                  <a:noFill/>
                </a:ln>
                <a:solidFill>
                  <a:srgbClr val="F580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950" b="1" i="0" u="none" strike="noStrike" kern="1200" cap="none" spc="5" normalizeH="0" baseline="0" noProof="0" dirty="0" smtClean="0">
                <a:ln>
                  <a:noFill/>
                </a:ln>
                <a:solidFill>
                  <a:srgbClr val="F580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95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sz="195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OBSTARÁVAC</a:t>
            </a:r>
            <a:r>
              <a:rPr kumimoji="0" lang="sk-SK" sz="195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 NÁKLAD</a:t>
            </a:r>
            <a:endParaRPr kumimoji="0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81844" y="9844689"/>
            <a:ext cx="4224356" cy="3141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1200" cap="none" spc="-5" normalizeH="0" baseline="0" noProof="0" dirty="0">
                <a:ln>
                  <a:noFill/>
                </a:ln>
                <a:solidFill>
                  <a:srgbClr val="F580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 </a:t>
            </a:r>
            <a:r>
              <a:rPr kumimoji="0" sz="195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sz="1950" b="1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PODLAHOVÁ</a:t>
            </a:r>
            <a:r>
              <a:rPr kumimoji="0" sz="1950" b="1" i="0" u="none" strike="noStrike" kern="1200" cap="none" spc="-7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950" b="1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PLOCHA</a:t>
            </a:r>
            <a:endParaRPr kumimoji="0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38100" y="5869302"/>
            <a:ext cx="20541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0,5</a:t>
            </a:r>
            <a:r>
              <a:rPr kumimoji="0" sz="3000" b="1" i="0" u="none" strike="noStrike" kern="1200" cap="none" spc="-8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738118" y="7929496"/>
            <a:ext cx="365428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max. </a:t>
            </a: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  <a:r>
              <a:rPr kumimoji="0" sz="3000" b="1" i="0" u="none" strike="noStrike" kern="1200" cap="none" spc="-7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5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rokov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Skupina 52">
            <a:extLst>
              <a:ext uri="{FF2B5EF4-FFF2-40B4-BE49-F238E27FC236}">
                <a16:creationId xmlns:a16="http://schemas.microsoft.com/office/drawing/2014/main" id="{81337370-12F2-1749-B253-D1477DD316E5}"/>
              </a:ext>
            </a:extLst>
          </p:cNvPr>
          <p:cNvGrpSpPr/>
          <p:nvPr/>
        </p:nvGrpSpPr>
        <p:grpSpPr>
          <a:xfrm>
            <a:off x="3581400" y="3591572"/>
            <a:ext cx="838200" cy="828463"/>
            <a:chOff x="3581400" y="3591572"/>
            <a:chExt cx="838200" cy="828463"/>
          </a:xfrm>
        </p:grpSpPr>
        <p:sp>
          <p:nvSpPr>
            <p:cNvPr id="20" name="object 20"/>
            <p:cNvSpPr/>
            <p:nvPr/>
          </p:nvSpPr>
          <p:spPr>
            <a:xfrm>
              <a:off x="3581400" y="3780255"/>
              <a:ext cx="838200" cy="450850"/>
            </a:xfrm>
            <a:custGeom>
              <a:avLst/>
              <a:gdLst/>
              <a:ahLst/>
              <a:cxnLst/>
              <a:rect l="l" t="t" r="r" b="b"/>
              <a:pathLst>
                <a:path w="838200" h="450850">
                  <a:moveTo>
                    <a:pt x="802004" y="0"/>
                  </a:moveTo>
                  <a:lnTo>
                    <a:pt x="36194" y="0"/>
                  </a:lnTo>
                  <a:lnTo>
                    <a:pt x="22122" y="2847"/>
                  </a:lnTo>
                  <a:lnTo>
                    <a:pt x="10615" y="10610"/>
                  </a:lnTo>
                  <a:lnTo>
                    <a:pt x="2849" y="22117"/>
                  </a:lnTo>
                  <a:lnTo>
                    <a:pt x="0" y="36195"/>
                  </a:lnTo>
                  <a:lnTo>
                    <a:pt x="0" y="414388"/>
                  </a:lnTo>
                  <a:lnTo>
                    <a:pt x="2849" y="428466"/>
                  </a:lnTo>
                  <a:lnTo>
                    <a:pt x="10615" y="439972"/>
                  </a:lnTo>
                  <a:lnTo>
                    <a:pt x="22122" y="447735"/>
                  </a:lnTo>
                  <a:lnTo>
                    <a:pt x="36194" y="450583"/>
                  </a:lnTo>
                  <a:lnTo>
                    <a:pt x="802004" y="450583"/>
                  </a:lnTo>
                  <a:lnTo>
                    <a:pt x="816077" y="447735"/>
                  </a:lnTo>
                  <a:lnTo>
                    <a:pt x="827584" y="439972"/>
                  </a:lnTo>
                  <a:lnTo>
                    <a:pt x="835350" y="428466"/>
                  </a:lnTo>
                  <a:lnTo>
                    <a:pt x="838199" y="414388"/>
                  </a:lnTo>
                  <a:lnTo>
                    <a:pt x="36194" y="414388"/>
                  </a:lnTo>
                  <a:lnTo>
                    <a:pt x="36194" y="36195"/>
                  </a:lnTo>
                  <a:lnTo>
                    <a:pt x="838199" y="36195"/>
                  </a:lnTo>
                  <a:lnTo>
                    <a:pt x="835350" y="22117"/>
                  </a:lnTo>
                  <a:lnTo>
                    <a:pt x="827584" y="10610"/>
                  </a:lnTo>
                  <a:lnTo>
                    <a:pt x="816077" y="2847"/>
                  </a:lnTo>
                  <a:lnTo>
                    <a:pt x="802004" y="0"/>
                  </a:lnTo>
                  <a:close/>
                </a:path>
                <a:path w="838200" h="450850">
                  <a:moveTo>
                    <a:pt x="838199" y="36195"/>
                  </a:moveTo>
                  <a:lnTo>
                    <a:pt x="802004" y="36195"/>
                  </a:lnTo>
                  <a:lnTo>
                    <a:pt x="802017" y="414388"/>
                  </a:lnTo>
                  <a:lnTo>
                    <a:pt x="838199" y="414388"/>
                  </a:lnTo>
                  <a:lnTo>
                    <a:pt x="838199" y="36195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892820" y="3904962"/>
              <a:ext cx="215353" cy="2135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638435" y="3834955"/>
              <a:ext cx="723900" cy="344170"/>
            </a:xfrm>
            <a:custGeom>
              <a:avLst/>
              <a:gdLst/>
              <a:ahLst/>
              <a:cxnLst/>
              <a:rect l="l" t="t" r="r" b="b"/>
              <a:pathLst>
                <a:path w="723900" h="344170">
                  <a:moveTo>
                    <a:pt x="664743" y="0"/>
                  </a:moveTo>
                  <a:lnTo>
                    <a:pt x="69316" y="0"/>
                  </a:lnTo>
                  <a:lnTo>
                    <a:pt x="62297" y="1409"/>
                  </a:lnTo>
                  <a:lnTo>
                    <a:pt x="56557" y="5256"/>
                  </a:lnTo>
                  <a:lnTo>
                    <a:pt x="52673" y="10967"/>
                  </a:lnTo>
                  <a:lnTo>
                    <a:pt x="51219" y="17970"/>
                  </a:lnTo>
                  <a:lnTo>
                    <a:pt x="49581" y="34249"/>
                  </a:lnTo>
                  <a:lnTo>
                    <a:pt x="44021" y="44931"/>
                  </a:lnTo>
                  <a:lnTo>
                    <a:pt x="33170" y="51447"/>
                  </a:lnTo>
                  <a:lnTo>
                    <a:pt x="15659" y="55232"/>
                  </a:lnTo>
                  <a:lnTo>
                    <a:pt x="6680" y="56451"/>
                  </a:lnTo>
                  <a:lnTo>
                    <a:pt x="0" y="64109"/>
                  </a:lnTo>
                  <a:lnTo>
                    <a:pt x="0" y="291604"/>
                  </a:lnTo>
                  <a:lnTo>
                    <a:pt x="6680" y="299262"/>
                  </a:lnTo>
                  <a:lnTo>
                    <a:pt x="15659" y="300482"/>
                  </a:lnTo>
                  <a:lnTo>
                    <a:pt x="36138" y="303586"/>
                  </a:lnTo>
                  <a:lnTo>
                    <a:pt x="46669" y="307266"/>
                  </a:lnTo>
                  <a:lnTo>
                    <a:pt x="50584" y="313905"/>
                  </a:lnTo>
                  <a:lnTo>
                    <a:pt x="51219" y="325882"/>
                  </a:lnTo>
                  <a:lnTo>
                    <a:pt x="52673" y="332885"/>
                  </a:lnTo>
                  <a:lnTo>
                    <a:pt x="56557" y="338596"/>
                  </a:lnTo>
                  <a:lnTo>
                    <a:pt x="62297" y="342442"/>
                  </a:lnTo>
                  <a:lnTo>
                    <a:pt x="69316" y="343852"/>
                  </a:lnTo>
                  <a:lnTo>
                    <a:pt x="664400" y="343852"/>
                  </a:lnTo>
                  <a:lnTo>
                    <a:pt x="672172" y="336842"/>
                  </a:lnTo>
                  <a:lnTo>
                    <a:pt x="673125" y="327621"/>
                  </a:lnTo>
                  <a:lnTo>
                    <a:pt x="676053" y="320479"/>
                  </a:lnTo>
                  <a:lnTo>
                    <a:pt x="683310" y="312564"/>
                  </a:lnTo>
                  <a:lnTo>
                    <a:pt x="690988" y="307657"/>
                  </a:lnTo>
                  <a:lnTo>
                    <a:pt x="85788" y="307657"/>
                  </a:lnTo>
                  <a:lnTo>
                    <a:pt x="79057" y="289627"/>
                  </a:lnTo>
                  <a:lnTo>
                    <a:pt x="67954" y="277958"/>
                  </a:lnTo>
                  <a:lnTo>
                    <a:pt x="53370" y="270956"/>
                  </a:lnTo>
                  <a:lnTo>
                    <a:pt x="36195" y="266928"/>
                  </a:lnTo>
                  <a:lnTo>
                    <a:pt x="36195" y="88074"/>
                  </a:lnTo>
                  <a:lnTo>
                    <a:pt x="55625" y="80702"/>
                  </a:lnTo>
                  <a:lnTo>
                    <a:pt x="70277" y="69730"/>
                  </a:lnTo>
                  <a:lnTo>
                    <a:pt x="80330" y="54961"/>
                  </a:lnTo>
                  <a:lnTo>
                    <a:pt x="85966" y="36195"/>
                  </a:lnTo>
                  <a:lnTo>
                    <a:pt x="678160" y="36195"/>
                  </a:lnTo>
                  <a:lnTo>
                    <a:pt x="675758" y="32125"/>
                  </a:lnTo>
                  <a:lnTo>
                    <a:pt x="673201" y="17157"/>
                  </a:lnTo>
                  <a:lnTo>
                    <a:pt x="672680" y="7543"/>
                  </a:lnTo>
                  <a:lnTo>
                    <a:pt x="664743" y="0"/>
                  </a:lnTo>
                  <a:close/>
                </a:path>
                <a:path w="723900" h="344170">
                  <a:moveTo>
                    <a:pt x="678160" y="36195"/>
                  </a:moveTo>
                  <a:lnTo>
                    <a:pt x="639406" y="36195"/>
                  </a:lnTo>
                  <a:lnTo>
                    <a:pt x="645746" y="53434"/>
                  </a:lnTo>
                  <a:lnTo>
                    <a:pt x="655926" y="67646"/>
                  </a:lnTo>
                  <a:lnTo>
                    <a:pt x="669921" y="78811"/>
                  </a:lnTo>
                  <a:lnTo>
                    <a:pt x="687705" y="86906"/>
                  </a:lnTo>
                  <a:lnTo>
                    <a:pt x="687705" y="269049"/>
                  </a:lnTo>
                  <a:lnTo>
                    <a:pt x="672726" y="275962"/>
                  </a:lnTo>
                  <a:lnTo>
                    <a:pt x="659784" y="284967"/>
                  </a:lnTo>
                  <a:lnTo>
                    <a:pt x="649318" y="295665"/>
                  </a:lnTo>
                  <a:lnTo>
                    <a:pt x="641769" y="307657"/>
                  </a:lnTo>
                  <a:lnTo>
                    <a:pt x="690988" y="307657"/>
                  </a:lnTo>
                  <a:lnTo>
                    <a:pt x="694520" y="305399"/>
                  </a:lnTo>
                  <a:lnTo>
                    <a:pt x="709307" y="300507"/>
                  </a:lnTo>
                  <a:lnTo>
                    <a:pt x="717791" y="298843"/>
                  </a:lnTo>
                  <a:lnTo>
                    <a:pt x="723900" y="291401"/>
                  </a:lnTo>
                  <a:lnTo>
                    <a:pt x="723900" y="64287"/>
                  </a:lnTo>
                  <a:lnTo>
                    <a:pt x="717791" y="56857"/>
                  </a:lnTo>
                  <a:lnTo>
                    <a:pt x="709307" y="55194"/>
                  </a:lnTo>
                  <a:lnTo>
                    <a:pt x="693084" y="50377"/>
                  </a:lnTo>
                  <a:lnTo>
                    <a:pt x="682143" y="42943"/>
                  </a:lnTo>
                  <a:lnTo>
                    <a:pt x="678160" y="36195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3653994" y="4197150"/>
              <a:ext cx="424180" cy="222885"/>
            </a:xfrm>
            <a:custGeom>
              <a:avLst/>
              <a:gdLst/>
              <a:ahLst/>
              <a:cxnLst/>
              <a:rect l="l" t="t" r="r" b="b"/>
              <a:pathLst>
                <a:path w="424179" h="222885">
                  <a:moveTo>
                    <a:pt x="18089" y="0"/>
                  </a:moveTo>
                  <a:lnTo>
                    <a:pt x="11279" y="1326"/>
                  </a:lnTo>
                  <a:lnTo>
                    <a:pt x="5289" y="5305"/>
                  </a:lnTo>
                  <a:lnTo>
                    <a:pt x="1317" y="11293"/>
                  </a:lnTo>
                  <a:lnTo>
                    <a:pt x="0" y="18134"/>
                  </a:lnTo>
                  <a:lnTo>
                    <a:pt x="1317" y="24907"/>
                  </a:lnTo>
                  <a:lnTo>
                    <a:pt x="186086" y="211705"/>
                  </a:lnTo>
                  <a:lnTo>
                    <a:pt x="212070" y="222450"/>
                  </a:lnTo>
                  <a:lnTo>
                    <a:pt x="219101" y="221778"/>
                  </a:lnTo>
                  <a:lnTo>
                    <a:pt x="225916" y="219763"/>
                  </a:lnTo>
                  <a:lnTo>
                    <a:pt x="232309" y="216406"/>
                  </a:lnTo>
                  <a:lnTo>
                    <a:pt x="238067" y="211705"/>
                  </a:lnTo>
                  <a:lnTo>
                    <a:pt x="263658" y="186115"/>
                  </a:lnTo>
                  <a:lnTo>
                    <a:pt x="211677" y="186115"/>
                  </a:lnTo>
                  <a:lnTo>
                    <a:pt x="30879" y="5305"/>
                  </a:lnTo>
                  <a:lnTo>
                    <a:pt x="24897" y="1326"/>
                  </a:lnTo>
                  <a:lnTo>
                    <a:pt x="18089" y="0"/>
                  </a:lnTo>
                  <a:close/>
                </a:path>
                <a:path w="424179" h="222885">
                  <a:moveTo>
                    <a:pt x="406039" y="38"/>
                  </a:moveTo>
                  <a:lnTo>
                    <a:pt x="399231" y="1364"/>
                  </a:lnTo>
                  <a:lnTo>
                    <a:pt x="393249" y="5343"/>
                  </a:lnTo>
                  <a:lnTo>
                    <a:pt x="211677" y="186115"/>
                  </a:lnTo>
                  <a:lnTo>
                    <a:pt x="263658" y="186115"/>
                  </a:lnTo>
                  <a:lnTo>
                    <a:pt x="418864" y="30895"/>
                  </a:lnTo>
                  <a:lnTo>
                    <a:pt x="422811" y="24944"/>
                  </a:lnTo>
                  <a:lnTo>
                    <a:pt x="424128" y="18100"/>
                  </a:lnTo>
                  <a:lnTo>
                    <a:pt x="422811" y="11326"/>
                  </a:lnTo>
                  <a:lnTo>
                    <a:pt x="418839" y="5343"/>
                  </a:lnTo>
                  <a:lnTo>
                    <a:pt x="412849" y="1364"/>
                  </a:lnTo>
                  <a:lnTo>
                    <a:pt x="406039" y="38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920040" y="3591572"/>
              <a:ext cx="429895" cy="225425"/>
            </a:xfrm>
            <a:custGeom>
              <a:avLst/>
              <a:gdLst/>
              <a:ahLst/>
              <a:cxnLst/>
              <a:rect l="l" t="t" r="r" b="b"/>
              <a:pathLst>
                <a:path w="429895" h="225425">
                  <a:moveTo>
                    <a:pt x="266631" y="36410"/>
                  </a:moveTo>
                  <a:lnTo>
                    <a:pt x="215452" y="36410"/>
                  </a:lnTo>
                  <a:lnTo>
                    <a:pt x="402409" y="223367"/>
                  </a:lnTo>
                  <a:lnTo>
                    <a:pt x="407031" y="225132"/>
                  </a:lnTo>
                  <a:lnTo>
                    <a:pt x="416302" y="225132"/>
                  </a:lnTo>
                  <a:lnTo>
                    <a:pt x="420925" y="223367"/>
                  </a:lnTo>
                  <a:lnTo>
                    <a:pt x="424473" y="219798"/>
                  </a:lnTo>
                  <a:lnTo>
                    <a:pt x="428435" y="213841"/>
                  </a:lnTo>
                  <a:lnTo>
                    <a:pt x="429761" y="207035"/>
                  </a:lnTo>
                  <a:lnTo>
                    <a:pt x="428435" y="200228"/>
                  </a:lnTo>
                  <a:lnTo>
                    <a:pt x="424418" y="194208"/>
                  </a:lnTo>
                  <a:lnTo>
                    <a:pt x="266631" y="36410"/>
                  </a:lnTo>
                  <a:close/>
                </a:path>
                <a:path w="429895" h="225425">
                  <a:moveTo>
                    <a:pt x="214890" y="0"/>
                  </a:moveTo>
                  <a:lnTo>
                    <a:pt x="5280" y="194246"/>
                  </a:lnTo>
                  <a:lnTo>
                    <a:pt x="0" y="206998"/>
                  </a:lnTo>
                  <a:lnTo>
                    <a:pt x="1326" y="213809"/>
                  </a:lnTo>
                  <a:lnTo>
                    <a:pt x="5305" y="219798"/>
                  </a:lnTo>
                  <a:lnTo>
                    <a:pt x="11288" y="223770"/>
                  </a:lnTo>
                  <a:lnTo>
                    <a:pt x="18095" y="225094"/>
                  </a:lnTo>
                  <a:lnTo>
                    <a:pt x="24906" y="223770"/>
                  </a:lnTo>
                  <a:lnTo>
                    <a:pt x="30895" y="219798"/>
                  </a:lnTo>
                  <a:lnTo>
                    <a:pt x="215452" y="36410"/>
                  </a:lnTo>
                  <a:lnTo>
                    <a:pt x="266631" y="36410"/>
                  </a:lnTo>
                  <a:lnTo>
                    <a:pt x="241042" y="10820"/>
                  </a:lnTo>
                  <a:lnTo>
                    <a:pt x="228821" y="2708"/>
                  </a:lnTo>
                  <a:lnTo>
                    <a:pt x="214890" y="0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994412" y="3694280"/>
              <a:ext cx="278130" cy="122555"/>
            </a:xfrm>
            <a:custGeom>
              <a:avLst/>
              <a:gdLst/>
              <a:ahLst/>
              <a:cxnLst/>
              <a:rect l="l" t="t" r="r" b="b"/>
              <a:pathLst>
                <a:path w="278129" h="122554">
                  <a:moveTo>
                    <a:pt x="224269" y="43554"/>
                  </a:moveTo>
                  <a:lnTo>
                    <a:pt x="173088" y="43554"/>
                  </a:lnTo>
                  <a:lnTo>
                    <a:pt x="250202" y="120669"/>
                  </a:lnTo>
                  <a:lnTo>
                    <a:pt x="254825" y="122434"/>
                  </a:lnTo>
                  <a:lnTo>
                    <a:pt x="264096" y="122434"/>
                  </a:lnTo>
                  <a:lnTo>
                    <a:pt x="268719" y="120669"/>
                  </a:lnTo>
                  <a:lnTo>
                    <a:pt x="272296" y="117087"/>
                  </a:lnTo>
                  <a:lnTo>
                    <a:pt x="276234" y="111153"/>
                  </a:lnTo>
                  <a:lnTo>
                    <a:pt x="277558" y="104343"/>
                  </a:lnTo>
                  <a:lnTo>
                    <a:pt x="276234" y="97532"/>
                  </a:lnTo>
                  <a:lnTo>
                    <a:pt x="272262" y="91547"/>
                  </a:lnTo>
                  <a:lnTo>
                    <a:pt x="224269" y="43554"/>
                  </a:lnTo>
                  <a:close/>
                </a:path>
                <a:path w="278129" h="122554">
                  <a:moveTo>
                    <a:pt x="103855" y="0"/>
                  </a:moveTo>
                  <a:lnTo>
                    <a:pt x="5262" y="91547"/>
                  </a:lnTo>
                  <a:lnTo>
                    <a:pt x="0" y="104292"/>
                  </a:lnTo>
                  <a:lnTo>
                    <a:pt x="1323" y="111099"/>
                  </a:lnTo>
                  <a:lnTo>
                    <a:pt x="5295" y="117087"/>
                  </a:lnTo>
                  <a:lnTo>
                    <a:pt x="11285" y="121066"/>
                  </a:lnTo>
                  <a:lnTo>
                    <a:pt x="18097" y="122393"/>
                  </a:lnTo>
                  <a:lnTo>
                    <a:pt x="24909" y="121066"/>
                  </a:lnTo>
                  <a:lnTo>
                    <a:pt x="30899" y="117087"/>
                  </a:lnTo>
                  <a:lnTo>
                    <a:pt x="106019" y="41954"/>
                  </a:lnTo>
                  <a:lnTo>
                    <a:pt x="222669" y="41954"/>
                  </a:lnTo>
                  <a:lnTo>
                    <a:pt x="196592" y="15878"/>
                  </a:lnTo>
                  <a:lnTo>
                    <a:pt x="139611" y="15878"/>
                  </a:lnTo>
                  <a:lnTo>
                    <a:pt x="128121" y="12932"/>
                  </a:lnTo>
                  <a:lnTo>
                    <a:pt x="116433" y="4654"/>
                  </a:lnTo>
                  <a:lnTo>
                    <a:pt x="110488" y="1078"/>
                  </a:lnTo>
                  <a:lnTo>
                    <a:pt x="103855" y="0"/>
                  </a:lnTo>
                  <a:close/>
                </a:path>
                <a:path w="278129" h="122554">
                  <a:moveTo>
                    <a:pt x="222669" y="41954"/>
                  </a:moveTo>
                  <a:lnTo>
                    <a:pt x="106019" y="41954"/>
                  </a:lnTo>
                  <a:lnTo>
                    <a:pt x="122006" y="49244"/>
                  </a:lnTo>
                  <a:lnTo>
                    <a:pt x="138534" y="51946"/>
                  </a:lnTo>
                  <a:lnTo>
                    <a:pt x="155572" y="50051"/>
                  </a:lnTo>
                  <a:lnTo>
                    <a:pt x="173088" y="43554"/>
                  </a:lnTo>
                  <a:lnTo>
                    <a:pt x="224269" y="43554"/>
                  </a:lnTo>
                  <a:lnTo>
                    <a:pt x="222669" y="41954"/>
                  </a:lnTo>
                  <a:close/>
                </a:path>
                <a:path w="278129" h="122554">
                  <a:moveTo>
                    <a:pt x="177779" y="2900"/>
                  </a:moveTo>
                  <a:lnTo>
                    <a:pt x="171685" y="3347"/>
                  </a:lnTo>
                  <a:lnTo>
                    <a:pt x="165950" y="5899"/>
                  </a:lnTo>
                  <a:lnTo>
                    <a:pt x="151891" y="13523"/>
                  </a:lnTo>
                  <a:lnTo>
                    <a:pt x="139611" y="15878"/>
                  </a:lnTo>
                  <a:lnTo>
                    <a:pt x="196592" y="15878"/>
                  </a:lnTo>
                  <a:lnTo>
                    <a:pt x="188836" y="8121"/>
                  </a:lnTo>
                  <a:lnTo>
                    <a:pt x="183679" y="4507"/>
                  </a:lnTo>
                  <a:lnTo>
                    <a:pt x="177779" y="2900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730405" y="4197138"/>
              <a:ext cx="278130" cy="128270"/>
            </a:xfrm>
            <a:custGeom>
              <a:avLst/>
              <a:gdLst/>
              <a:ahLst/>
              <a:cxnLst/>
              <a:rect l="l" t="t" r="r" b="b"/>
              <a:pathLst>
                <a:path w="278129" h="128270">
                  <a:moveTo>
                    <a:pt x="18097" y="0"/>
                  </a:moveTo>
                  <a:lnTo>
                    <a:pt x="11285" y="1326"/>
                  </a:lnTo>
                  <a:lnTo>
                    <a:pt x="5295" y="5305"/>
                  </a:lnTo>
                  <a:lnTo>
                    <a:pt x="1323" y="11282"/>
                  </a:lnTo>
                  <a:lnTo>
                    <a:pt x="0" y="18091"/>
                  </a:lnTo>
                  <a:lnTo>
                    <a:pt x="1323" y="24904"/>
                  </a:lnTo>
                  <a:lnTo>
                    <a:pt x="5334" y="30934"/>
                  </a:lnTo>
                  <a:lnTo>
                    <a:pt x="100787" y="126374"/>
                  </a:lnTo>
                  <a:lnTo>
                    <a:pt x="105422" y="128165"/>
                  </a:lnTo>
                  <a:lnTo>
                    <a:pt x="113918" y="128165"/>
                  </a:lnTo>
                  <a:lnTo>
                    <a:pt x="117779" y="126946"/>
                  </a:lnTo>
                  <a:lnTo>
                    <a:pt x="121030" y="124469"/>
                  </a:lnTo>
                  <a:lnTo>
                    <a:pt x="136465" y="113094"/>
                  </a:lnTo>
                  <a:lnTo>
                    <a:pt x="145726" y="108591"/>
                  </a:lnTo>
                  <a:lnTo>
                    <a:pt x="195026" y="108591"/>
                  </a:lnTo>
                  <a:lnTo>
                    <a:pt x="217395" y="86229"/>
                  </a:lnTo>
                  <a:lnTo>
                    <a:pt x="111836" y="86229"/>
                  </a:lnTo>
                  <a:lnTo>
                    <a:pt x="30899" y="5305"/>
                  </a:lnTo>
                  <a:lnTo>
                    <a:pt x="24909" y="1326"/>
                  </a:lnTo>
                  <a:lnTo>
                    <a:pt x="18097" y="0"/>
                  </a:lnTo>
                  <a:close/>
                </a:path>
                <a:path w="278129" h="128270">
                  <a:moveTo>
                    <a:pt x="195026" y="108591"/>
                  </a:moveTo>
                  <a:lnTo>
                    <a:pt x="145726" y="108591"/>
                  </a:lnTo>
                  <a:lnTo>
                    <a:pt x="152538" y="110303"/>
                  </a:lnTo>
                  <a:lnTo>
                    <a:pt x="160629" y="117573"/>
                  </a:lnTo>
                  <a:lnTo>
                    <a:pt x="166610" y="121497"/>
                  </a:lnTo>
                  <a:lnTo>
                    <a:pt x="173399" y="122791"/>
                  </a:lnTo>
                  <a:lnTo>
                    <a:pt x="180178" y="121454"/>
                  </a:lnTo>
                  <a:lnTo>
                    <a:pt x="186131" y="117484"/>
                  </a:lnTo>
                  <a:lnTo>
                    <a:pt x="195026" y="108591"/>
                  </a:lnTo>
                  <a:close/>
                </a:path>
                <a:path w="278129" h="128270">
                  <a:moveTo>
                    <a:pt x="140400" y="72534"/>
                  </a:moveTo>
                  <a:lnTo>
                    <a:pt x="125978" y="77539"/>
                  </a:lnTo>
                  <a:lnTo>
                    <a:pt x="111836" y="86229"/>
                  </a:lnTo>
                  <a:lnTo>
                    <a:pt x="217395" y="86229"/>
                  </a:lnTo>
                  <a:lnTo>
                    <a:pt x="223327" y="80298"/>
                  </a:lnTo>
                  <a:lnTo>
                    <a:pt x="172135" y="80298"/>
                  </a:lnTo>
                  <a:lnTo>
                    <a:pt x="155614" y="72894"/>
                  </a:lnTo>
                  <a:lnTo>
                    <a:pt x="140400" y="72534"/>
                  </a:lnTo>
                  <a:close/>
                </a:path>
                <a:path w="278129" h="128270">
                  <a:moveTo>
                    <a:pt x="259907" y="38"/>
                  </a:moveTo>
                  <a:lnTo>
                    <a:pt x="253099" y="1364"/>
                  </a:lnTo>
                  <a:lnTo>
                    <a:pt x="247116" y="5343"/>
                  </a:lnTo>
                  <a:lnTo>
                    <a:pt x="172135" y="80298"/>
                  </a:lnTo>
                  <a:lnTo>
                    <a:pt x="223327" y="80298"/>
                  </a:lnTo>
                  <a:lnTo>
                    <a:pt x="272732" y="30895"/>
                  </a:lnTo>
                  <a:lnTo>
                    <a:pt x="276679" y="24945"/>
                  </a:lnTo>
                  <a:lnTo>
                    <a:pt x="278002" y="18138"/>
                  </a:lnTo>
                  <a:lnTo>
                    <a:pt x="276679" y="11331"/>
                  </a:lnTo>
                  <a:lnTo>
                    <a:pt x="272707" y="5343"/>
                  </a:lnTo>
                  <a:lnTo>
                    <a:pt x="266717" y="1364"/>
                  </a:lnTo>
                  <a:lnTo>
                    <a:pt x="259907" y="38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57E2198C-5DB0-D344-8FD8-11A5A7B41777}"/>
              </a:ext>
            </a:extLst>
          </p:cNvPr>
          <p:cNvGrpSpPr/>
          <p:nvPr/>
        </p:nvGrpSpPr>
        <p:grpSpPr>
          <a:xfrm>
            <a:off x="3632201" y="7797797"/>
            <a:ext cx="762000" cy="762000"/>
            <a:chOff x="3632201" y="7797797"/>
            <a:chExt cx="762000" cy="762000"/>
          </a:xfrm>
        </p:grpSpPr>
        <p:sp>
          <p:nvSpPr>
            <p:cNvPr id="27" name="object 27"/>
            <p:cNvSpPr/>
            <p:nvPr/>
          </p:nvSpPr>
          <p:spPr>
            <a:xfrm>
              <a:off x="3632201" y="7797797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1000" y="0"/>
                  </a:moveTo>
                  <a:lnTo>
                    <a:pt x="333274" y="2974"/>
                  </a:lnTo>
                  <a:lnTo>
                    <a:pt x="287299" y="11656"/>
                  </a:lnTo>
                  <a:lnTo>
                    <a:pt x="243434" y="25687"/>
                  </a:lnTo>
                  <a:lnTo>
                    <a:pt x="202039" y="44706"/>
                  </a:lnTo>
                  <a:lnTo>
                    <a:pt x="163473" y="68354"/>
                  </a:lnTo>
                  <a:lnTo>
                    <a:pt x="128098" y="96271"/>
                  </a:lnTo>
                  <a:lnTo>
                    <a:pt x="96271" y="128098"/>
                  </a:lnTo>
                  <a:lnTo>
                    <a:pt x="68354" y="163473"/>
                  </a:lnTo>
                  <a:lnTo>
                    <a:pt x="44706" y="202039"/>
                  </a:lnTo>
                  <a:lnTo>
                    <a:pt x="25687" y="243434"/>
                  </a:lnTo>
                  <a:lnTo>
                    <a:pt x="11656" y="287299"/>
                  </a:lnTo>
                  <a:lnTo>
                    <a:pt x="2974" y="333274"/>
                  </a:lnTo>
                  <a:lnTo>
                    <a:pt x="0" y="380999"/>
                  </a:lnTo>
                  <a:lnTo>
                    <a:pt x="2974" y="428722"/>
                  </a:lnTo>
                  <a:lnTo>
                    <a:pt x="11656" y="474695"/>
                  </a:lnTo>
                  <a:lnTo>
                    <a:pt x="25687" y="518558"/>
                  </a:lnTo>
                  <a:lnTo>
                    <a:pt x="44706" y="559952"/>
                  </a:lnTo>
                  <a:lnTo>
                    <a:pt x="68354" y="598516"/>
                  </a:lnTo>
                  <a:lnTo>
                    <a:pt x="96271" y="633891"/>
                  </a:lnTo>
                  <a:lnTo>
                    <a:pt x="128098" y="665716"/>
                  </a:lnTo>
                  <a:lnTo>
                    <a:pt x="163473" y="693633"/>
                  </a:lnTo>
                  <a:lnTo>
                    <a:pt x="202039" y="717281"/>
                  </a:lnTo>
                  <a:lnTo>
                    <a:pt x="243434" y="736300"/>
                  </a:lnTo>
                  <a:lnTo>
                    <a:pt x="287299" y="750331"/>
                  </a:lnTo>
                  <a:lnTo>
                    <a:pt x="333274" y="759013"/>
                  </a:lnTo>
                  <a:lnTo>
                    <a:pt x="381000" y="761987"/>
                  </a:lnTo>
                  <a:lnTo>
                    <a:pt x="428725" y="759013"/>
                  </a:lnTo>
                  <a:lnTo>
                    <a:pt x="474700" y="750331"/>
                  </a:lnTo>
                  <a:lnTo>
                    <a:pt x="518565" y="736300"/>
                  </a:lnTo>
                  <a:lnTo>
                    <a:pt x="533558" y="729411"/>
                  </a:lnTo>
                  <a:lnTo>
                    <a:pt x="381000" y="729411"/>
                  </a:lnTo>
                  <a:lnTo>
                    <a:pt x="333784" y="726225"/>
                  </a:lnTo>
                  <a:lnTo>
                    <a:pt x="288480" y="716944"/>
                  </a:lnTo>
                  <a:lnTo>
                    <a:pt x="245505" y="701988"/>
                  </a:lnTo>
                  <a:lnTo>
                    <a:pt x="205278" y="681774"/>
                  </a:lnTo>
                  <a:lnTo>
                    <a:pt x="168217" y="656721"/>
                  </a:lnTo>
                  <a:lnTo>
                    <a:pt x="134740" y="627248"/>
                  </a:lnTo>
                  <a:lnTo>
                    <a:pt x="105266" y="593772"/>
                  </a:lnTo>
                  <a:lnTo>
                    <a:pt x="80213" y="556712"/>
                  </a:lnTo>
                  <a:lnTo>
                    <a:pt x="59999" y="516486"/>
                  </a:lnTo>
                  <a:lnTo>
                    <a:pt x="45042" y="473514"/>
                  </a:lnTo>
                  <a:lnTo>
                    <a:pt x="35762" y="428212"/>
                  </a:lnTo>
                  <a:lnTo>
                    <a:pt x="32575" y="380999"/>
                  </a:lnTo>
                  <a:lnTo>
                    <a:pt x="35762" y="333784"/>
                  </a:lnTo>
                  <a:lnTo>
                    <a:pt x="45042" y="288480"/>
                  </a:lnTo>
                  <a:lnTo>
                    <a:pt x="59999" y="245505"/>
                  </a:lnTo>
                  <a:lnTo>
                    <a:pt x="80213" y="205278"/>
                  </a:lnTo>
                  <a:lnTo>
                    <a:pt x="105266" y="168217"/>
                  </a:lnTo>
                  <a:lnTo>
                    <a:pt x="134740" y="134740"/>
                  </a:lnTo>
                  <a:lnTo>
                    <a:pt x="168217" y="105266"/>
                  </a:lnTo>
                  <a:lnTo>
                    <a:pt x="205278" y="80213"/>
                  </a:lnTo>
                  <a:lnTo>
                    <a:pt x="245505" y="59999"/>
                  </a:lnTo>
                  <a:lnTo>
                    <a:pt x="288480" y="45042"/>
                  </a:lnTo>
                  <a:lnTo>
                    <a:pt x="333784" y="35762"/>
                  </a:lnTo>
                  <a:lnTo>
                    <a:pt x="381000" y="32575"/>
                  </a:lnTo>
                  <a:lnTo>
                    <a:pt x="533558" y="32575"/>
                  </a:lnTo>
                  <a:lnTo>
                    <a:pt x="518565" y="25687"/>
                  </a:lnTo>
                  <a:lnTo>
                    <a:pt x="474700" y="11656"/>
                  </a:lnTo>
                  <a:lnTo>
                    <a:pt x="428725" y="2974"/>
                  </a:lnTo>
                  <a:lnTo>
                    <a:pt x="381000" y="0"/>
                  </a:lnTo>
                  <a:close/>
                </a:path>
                <a:path w="762000" h="762000">
                  <a:moveTo>
                    <a:pt x="533558" y="32575"/>
                  </a:moveTo>
                  <a:lnTo>
                    <a:pt x="381000" y="32575"/>
                  </a:lnTo>
                  <a:lnTo>
                    <a:pt x="428215" y="35762"/>
                  </a:lnTo>
                  <a:lnTo>
                    <a:pt x="473519" y="45042"/>
                  </a:lnTo>
                  <a:lnTo>
                    <a:pt x="516494" y="59999"/>
                  </a:lnTo>
                  <a:lnTo>
                    <a:pt x="556721" y="80213"/>
                  </a:lnTo>
                  <a:lnTo>
                    <a:pt x="593782" y="105266"/>
                  </a:lnTo>
                  <a:lnTo>
                    <a:pt x="627259" y="134740"/>
                  </a:lnTo>
                  <a:lnTo>
                    <a:pt x="656733" y="168217"/>
                  </a:lnTo>
                  <a:lnTo>
                    <a:pt x="681786" y="205278"/>
                  </a:lnTo>
                  <a:lnTo>
                    <a:pt x="702000" y="245505"/>
                  </a:lnTo>
                  <a:lnTo>
                    <a:pt x="716957" y="288480"/>
                  </a:lnTo>
                  <a:lnTo>
                    <a:pt x="726237" y="333784"/>
                  </a:lnTo>
                  <a:lnTo>
                    <a:pt x="729424" y="380999"/>
                  </a:lnTo>
                  <a:lnTo>
                    <a:pt x="726237" y="428212"/>
                  </a:lnTo>
                  <a:lnTo>
                    <a:pt x="716957" y="473514"/>
                  </a:lnTo>
                  <a:lnTo>
                    <a:pt x="702000" y="516486"/>
                  </a:lnTo>
                  <a:lnTo>
                    <a:pt x="681786" y="556712"/>
                  </a:lnTo>
                  <a:lnTo>
                    <a:pt x="656733" y="593772"/>
                  </a:lnTo>
                  <a:lnTo>
                    <a:pt x="627259" y="627248"/>
                  </a:lnTo>
                  <a:lnTo>
                    <a:pt x="593782" y="656721"/>
                  </a:lnTo>
                  <a:lnTo>
                    <a:pt x="556721" y="681774"/>
                  </a:lnTo>
                  <a:lnTo>
                    <a:pt x="516494" y="701988"/>
                  </a:lnTo>
                  <a:lnTo>
                    <a:pt x="473519" y="716944"/>
                  </a:lnTo>
                  <a:lnTo>
                    <a:pt x="428215" y="726225"/>
                  </a:lnTo>
                  <a:lnTo>
                    <a:pt x="381000" y="729411"/>
                  </a:lnTo>
                  <a:lnTo>
                    <a:pt x="533558" y="729411"/>
                  </a:lnTo>
                  <a:lnTo>
                    <a:pt x="598526" y="693633"/>
                  </a:lnTo>
                  <a:lnTo>
                    <a:pt x="633901" y="665716"/>
                  </a:lnTo>
                  <a:lnTo>
                    <a:pt x="665728" y="633891"/>
                  </a:lnTo>
                  <a:lnTo>
                    <a:pt x="693645" y="598516"/>
                  </a:lnTo>
                  <a:lnTo>
                    <a:pt x="717293" y="559952"/>
                  </a:lnTo>
                  <a:lnTo>
                    <a:pt x="736312" y="518558"/>
                  </a:lnTo>
                  <a:lnTo>
                    <a:pt x="750343" y="474695"/>
                  </a:lnTo>
                  <a:lnTo>
                    <a:pt x="759025" y="428722"/>
                  </a:lnTo>
                  <a:lnTo>
                    <a:pt x="762000" y="380999"/>
                  </a:lnTo>
                  <a:lnTo>
                    <a:pt x="759025" y="333274"/>
                  </a:lnTo>
                  <a:lnTo>
                    <a:pt x="750343" y="287299"/>
                  </a:lnTo>
                  <a:lnTo>
                    <a:pt x="736312" y="243434"/>
                  </a:lnTo>
                  <a:lnTo>
                    <a:pt x="717293" y="202039"/>
                  </a:lnTo>
                  <a:lnTo>
                    <a:pt x="693645" y="163473"/>
                  </a:lnTo>
                  <a:lnTo>
                    <a:pt x="665728" y="128098"/>
                  </a:lnTo>
                  <a:lnTo>
                    <a:pt x="633901" y="96271"/>
                  </a:lnTo>
                  <a:lnTo>
                    <a:pt x="598526" y="68354"/>
                  </a:lnTo>
                  <a:lnTo>
                    <a:pt x="559960" y="44706"/>
                  </a:lnTo>
                  <a:lnTo>
                    <a:pt x="533558" y="32575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953688" y="7971511"/>
              <a:ext cx="204329" cy="3203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object 35"/>
          <p:cNvSpPr/>
          <p:nvPr/>
        </p:nvSpPr>
        <p:spPr>
          <a:xfrm>
            <a:off x="3581400" y="5740400"/>
            <a:ext cx="756920" cy="762000"/>
          </a:xfrm>
          <a:custGeom>
            <a:avLst/>
            <a:gdLst/>
            <a:ahLst/>
            <a:cxnLst/>
            <a:rect l="l" t="t" r="r" b="b"/>
            <a:pathLst>
              <a:path w="756920" h="762000">
                <a:moveTo>
                  <a:pt x="644042" y="0"/>
                </a:moveTo>
                <a:lnTo>
                  <a:pt x="561581" y="0"/>
                </a:lnTo>
                <a:lnTo>
                  <a:pt x="117957" y="762000"/>
                </a:lnTo>
                <a:lnTo>
                  <a:pt x="199377" y="762000"/>
                </a:lnTo>
                <a:lnTo>
                  <a:pt x="644042" y="0"/>
                </a:lnTo>
                <a:close/>
              </a:path>
              <a:path w="756920" h="762000">
                <a:moveTo>
                  <a:pt x="607517" y="307936"/>
                </a:moveTo>
                <a:lnTo>
                  <a:pt x="565820" y="312630"/>
                </a:lnTo>
                <a:lnTo>
                  <a:pt x="526608" y="326463"/>
                </a:lnTo>
                <a:lnTo>
                  <a:pt x="494220" y="348538"/>
                </a:lnTo>
                <a:lnTo>
                  <a:pt x="470242" y="378383"/>
                </a:lnTo>
                <a:lnTo>
                  <a:pt x="458014" y="415877"/>
                </a:lnTo>
                <a:lnTo>
                  <a:pt x="457200" y="627341"/>
                </a:lnTo>
                <a:lnTo>
                  <a:pt x="457983" y="641536"/>
                </a:lnTo>
                <a:lnTo>
                  <a:pt x="469722" y="679018"/>
                </a:lnTo>
                <a:lnTo>
                  <a:pt x="503123" y="717118"/>
                </a:lnTo>
                <a:lnTo>
                  <a:pt x="537961" y="736197"/>
                </a:lnTo>
                <a:lnTo>
                  <a:pt x="578800" y="746469"/>
                </a:lnTo>
                <a:lnTo>
                  <a:pt x="607517" y="748423"/>
                </a:lnTo>
                <a:lnTo>
                  <a:pt x="621538" y="747935"/>
                </a:lnTo>
                <a:lnTo>
                  <a:pt x="662838" y="740600"/>
                </a:lnTo>
                <a:lnTo>
                  <a:pt x="700019" y="724457"/>
                </a:lnTo>
                <a:lnTo>
                  <a:pt x="729638" y="699768"/>
                </a:lnTo>
                <a:lnTo>
                  <a:pt x="747943" y="671182"/>
                </a:lnTo>
                <a:lnTo>
                  <a:pt x="600544" y="671182"/>
                </a:lnTo>
                <a:lnTo>
                  <a:pt x="593420" y="670140"/>
                </a:lnTo>
                <a:lnTo>
                  <a:pt x="554443" y="648919"/>
                </a:lnTo>
                <a:lnTo>
                  <a:pt x="544880" y="616902"/>
                </a:lnTo>
                <a:lnTo>
                  <a:pt x="544880" y="442582"/>
                </a:lnTo>
                <a:lnTo>
                  <a:pt x="559498" y="403796"/>
                </a:lnTo>
                <a:lnTo>
                  <a:pt x="600544" y="386219"/>
                </a:lnTo>
                <a:lnTo>
                  <a:pt x="747940" y="386219"/>
                </a:lnTo>
                <a:lnTo>
                  <a:pt x="744258" y="378383"/>
                </a:lnTo>
                <a:lnTo>
                  <a:pt x="720467" y="348538"/>
                </a:lnTo>
                <a:lnTo>
                  <a:pt x="687625" y="326463"/>
                </a:lnTo>
                <a:lnTo>
                  <a:pt x="648906" y="312630"/>
                </a:lnTo>
                <a:lnTo>
                  <a:pt x="621507" y="308458"/>
                </a:lnTo>
                <a:lnTo>
                  <a:pt x="607517" y="307936"/>
                </a:lnTo>
                <a:close/>
              </a:path>
              <a:path w="756920" h="762000">
                <a:moveTo>
                  <a:pt x="747940" y="386219"/>
                </a:moveTo>
                <a:lnTo>
                  <a:pt x="614464" y="386219"/>
                </a:lnTo>
                <a:lnTo>
                  <a:pt x="621766" y="387261"/>
                </a:lnTo>
                <a:lnTo>
                  <a:pt x="637082" y="391439"/>
                </a:lnTo>
                <a:lnTo>
                  <a:pt x="667951" y="422035"/>
                </a:lnTo>
                <a:lnTo>
                  <a:pt x="671182" y="442582"/>
                </a:lnTo>
                <a:lnTo>
                  <a:pt x="671182" y="616902"/>
                </a:lnTo>
                <a:lnTo>
                  <a:pt x="656577" y="654481"/>
                </a:lnTo>
                <a:lnTo>
                  <a:pt x="621766" y="670140"/>
                </a:lnTo>
                <a:lnTo>
                  <a:pt x="614464" y="671182"/>
                </a:lnTo>
                <a:lnTo>
                  <a:pt x="747943" y="671182"/>
                </a:lnTo>
                <a:lnTo>
                  <a:pt x="749734" y="667373"/>
                </a:lnTo>
                <a:lnTo>
                  <a:pt x="753648" y="654880"/>
                </a:lnTo>
                <a:lnTo>
                  <a:pt x="755997" y="641536"/>
                </a:lnTo>
                <a:lnTo>
                  <a:pt x="756780" y="627341"/>
                </a:lnTo>
                <a:lnTo>
                  <a:pt x="756679" y="428232"/>
                </a:lnTo>
                <a:lnTo>
                  <a:pt x="755997" y="415877"/>
                </a:lnTo>
                <a:lnTo>
                  <a:pt x="753648" y="402536"/>
                </a:lnTo>
                <a:lnTo>
                  <a:pt x="749734" y="390037"/>
                </a:lnTo>
                <a:lnTo>
                  <a:pt x="747940" y="386219"/>
                </a:lnTo>
                <a:close/>
              </a:path>
              <a:path w="756920" h="762000">
                <a:moveTo>
                  <a:pt x="150317" y="20878"/>
                </a:moveTo>
                <a:lnTo>
                  <a:pt x="108620" y="25572"/>
                </a:lnTo>
                <a:lnTo>
                  <a:pt x="69276" y="39411"/>
                </a:lnTo>
                <a:lnTo>
                  <a:pt x="36307" y="61491"/>
                </a:lnTo>
                <a:lnTo>
                  <a:pt x="12522" y="91338"/>
                </a:lnTo>
                <a:lnTo>
                  <a:pt x="783" y="128821"/>
                </a:lnTo>
                <a:lnTo>
                  <a:pt x="0" y="340283"/>
                </a:lnTo>
                <a:lnTo>
                  <a:pt x="783" y="354478"/>
                </a:lnTo>
                <a:lnTo>
                  <a:pt x="12522" y="391960"/>
                </a:lnTo>
                <a:lnTo>
                  <a:pt x="45923" y="430060"/>
                </a:lnTo>
                <a:lnTo>
                  <a:pt x="80761" y="449139"/>
                </a:lnTo>
                <a:lnTo>
                  <a:pt x="121600" y="459417"/>
                </a:lnTo>
                <a:lnTo>
                  <a:pt x="150317" y="461378"/>
                </a:lnTo>
                <a:lnTo>
                  <a:pt x="164338" y="460887"/>
                </a:lnTo>
                <a:lnTo>
                  <a:pt x="205638" y="453542"/>
                </a:lnTo>
                <a:lnTo>
                  <a:pt x="242819" y="437399"/>
                </a:lnTo>
                <a:lnTo>
                  <a:pt x="272438" y="412710"/>
                </a:lnTo>
                <a:lnTo>
                  <a:pt x="290737" y="384136"/>
                </a:lnTo>
                <a:lnTo>
                  <a:pt x="143344" y="384136"/>
                </a:lnTo>
                <a:lnTo>
                  <a:pt x="136220" y="383082"/>
                </a:lnTo>
                <a:lnTo>
                  <a:pt x="97243" y="361873"/>
                </a:lnTo>
                <a:lnTo>
                  <a:pt x="87680" y="329857"/>
                </a:lnTo>
                <a:lnTo>
                  <a:pt x="87680" y="155536"/>
                </a:lnTo>
                <a:lnTo>
                  <a:pt x="102298" y="116751"/>
                </a:lnTo>
                <a:lnTo>
                  <a:pt x="143344" y="99161"/>
                </a:lnTo>
                <a:lnTo>
                  <a:pt x="290735" y="99161"/>
                </a:lnTo>
                <a:lnTo>
                  <a:pt x="287058" y="91338"/>
                </a:lnTo>
                <a:lnTo>
                  <a:pt x="263267" y="61491"/>
                </a:lnTo>
                <a:lnTo>
                  <a:pt x="230425" y="39411"/>
                </a:lnTo>
                <a:lnTo>
                  <a:pt x="191706" y="25572"/>
                </a:lnTo>
                <a:lnTo>
                  <a:pt x="164307" y="21400"/>
                </a:lnTo>
                <a:lnTo>
                  <a:pt x="150317" y="20878"/>
                </a:lnTo>
                <a:close/>
              </a:path>
              <a:path w="756920" h="762000">
                <a:moveTo>
                  <a:pt x="290735" y="99161"/>
                </a:moveTo>
                <a:lnTo>
                  <a:pt x="157264" y="99161"/>
                </a:lnTo>
                <a:lnTo>
                  <a:pt x="164566" y="100203"/>
                </a:lnTo>
                <a:lnTo>
                  <a:pt x="179882" y="104381"/>
                </a:lnTo>
                <a:lnTo>
                  <a:pt x="210751" y="134984"/>
                </a:lnTo>
                <a:lnTo>
                  <a:pt x="213982" y="155536"/>
                </a:lnTo>
                <a:lnTo>
                  <a:pt x="213982" y="329857"/>
                </a:lnTo>
                <a:lnTo>
                  <a:pt x="199377" y="367423"/>
                </a:lnTo>
                <a:lnTo>
                  <a:pt x="164566" y="383082"/>
                </a:lnTo>
                <a:lnTo>
                  <a:pt x="157264" y="384136"/>
                </a:lnTo>
                <a:lnTo>
                  <a:pt x="290737" y="384136"/>
                </a:lnTo>
                <a:lnTo>
                  <a:pt x="292534" y="380315"/>
                </a:lnTo>
                <a:lnTo>
                  <a:pt x="296448" y="367822"/>
                </a:lnTo>
                <a:lnTo>
                  <a:pt x="298797" y="354478"/>
                </a:lnTo>
                <a:lnTo>
                  <a:pt x="299580" y="340283"/>
                </a:lnTo>
                <a:lnTo>
                  <a:pt x="299479" y="141182"/>
                </a:lnTo>
                <a:lnTo>
                  <a:pt x="298797" y="128821"/>
                </a:lnTo>
                <a:lnTo>
                  <a:pt x="296448" y="115484"/>
                </a:lnTo>
                <a:lnTo>
                  <a:pt x="292534" y="102989"/>
                </a:lnTo>
                <a:lnTo>
                  <a:pt x="290735" y="99161"/>
                </a:lnTo>
                <a:close/>
              </a:path>
            </a:pathLst>
          </a:custGeom>
          <a:solidFill>
            <a:srgbClr val="E384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1800" y="2274846"/>
            <a:ext cx="14700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ÚČEL 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 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1800" y="4527522"/>
            <a:ext cx="2768600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3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OBSTARANIE ZSS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id="{E8DC89A7-CCE4-EA4C-A266-7B3F9CEA76D3}"/>
              </a:ext>
            </a:extLst>
          </p:cNvPr>
          <p:cNvSpPr/>
          <p:nvPr/>
        </p:nvSpPr>
        <p:spPr>
          <a:xfrm>
            <a:off x="0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15">
            <a:extLst>
              <a:ext uri="{FF2B5EF4-FFF2-40B4-BE49-F238E27FC236}">
                <a16:creationId xmlns:a16="http://schemas.microsoft.com/office/drawing/2014/main" id="{26F7E55F-AF8C-684D-8555-25C9B5E9E2AB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16">
            <a:extLst>
              <a:ext uri="{FF2B5EF4-FFF2-40B4-BE49-F238E27FC236}">
                <a16:creationId xmlns:a16="http://schemas.microsoft.com/office/drawing/2014/main" id="{38AB50A0-A70A-ED4B-AD6C-6526F9B76371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17">
            <a:extLst>
              <a:ext uri="{FF2B5EF4-FFF2-40B4-BE49-F238E27FC236}">
                <a16:creationId xmlns:a16="http://schemas.microsoft.com/office/drawing/2014/main" id="{BD5A6D2B-0D51-2145-A152-0F9D99CF2787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18">
            <a:extLst>
              <a:ext uri="{FF2B5EF4-FFF2-40B4-BE49-F238E27FC236}">
                <a16:creationId xmlns:a16="http://schemas.microsoft.com/office/drawing/2014/main" id="{93A29C5E-9D9C-6E43-9ACD-80F16680784F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19">
            <a:extLst>
              <a:ext uri="{FF2B5EF4-FFF2-40B4-BE49-F238E27FC236}">
                <a16:creationId xmlns:a16="http://schemas.microsoft.com/office/drawing/2014/main" id="{5BAFB45A-C330-0545-8245-D2975D53403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OBSTARANIE</a:t>
            </a:r>
            <a:r>
              <a:rPr kumimoji="0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  <p:sp>
        <p:nvSpPr>
          <p:cNvPr id="55" name="object 18">
            <a:extLst>
              <a:ext uri="{FF2B5EF4-FFF2-40B4-BE49-F238E27FC236}">
                <a16:creationId xmlns:a16="http://schemas.microsoft.com/office/drawing/2014/main" id="{76E9F307-3245-FC44-8EE4-1F1BA17EB387}"/>
              </a:ext>
            </a:extLst>
          </p:cNvPr>
          <p:cNvSpPr txBox="1"/>
          <p:nvPr/>
        </p:nvSpPr>
        <p:spPr>
          <a:xfrm>
            <a:off x="11738100" y="3786502"/>
            <a:ext cx="29685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1 200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8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€/m</a:t>
            </a:r>
            <a:r>
              <a:rPr kumimoji="0" sz="2625" b="1" i="0" u="none" strike="noStrike" kern="1200" cap="none" spc="-120" normalizeH="0" baseline="31746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sz="2625" b="1" i="0" u="none" strike="noStrike" kern="1200" cap="none" spc="330" normalizeH="0" baseline="31746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4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8161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8"/>
          <p:cNvSpPr txBox="1">
            <a:spLocks/>
          </p:cNvSpPr>
          <p:nvPr/>
        </p:nvSpPr>
        <p:spPr>
          <a:xfrm>
            <a:off x="3164967" y="218974"/>
            <a:ext cx="6019799" cy="7700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 sz="3750" b="1" i="0">
                <a:solidFill>
                  <a:schemeClr val="bg1"/>
                </a:solidFill>
                <a:latin typeface="Lato-Black"/>
                <a:ea typeface="+mj-ea"/>
                <a:cs typeface="Lato-Black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900" b="1" i="0" u="none" strike="noStrike" kern="0" cap="none" spc="185" normalizeH="0" baseline="0" noProof="0" smtClean="0">
                <a:ln>
                  <a:noFill/>
                </a:ln>
                <a:solidFill>
                  <a:srgbClr val="E3846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OBSTARANIE ZSS</a:t>
            </a:r>
            <a:endParaRPr kumimoji="0" lang="sk-SK" sz="4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64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8" grpId="0" animBg="1"/>
      <p:bldP spid="9" grpId="0" animBg="1"/>
      <p:bldP spid="17" grpId="0"/>
      <p:bldP spid="19" grpId="0"/>
      <p:bldP spid="55" grpId="0"/>
      <p:bldP spid="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13" y="0"/>
            <a:ext cx="12191987" cy="10604500"/>
          </a:xfrm>
          <a:prstGeom prst="rect">
            <a:avLst/>
          </a:prstGeom>
          <a:blipFill>
            <a:blip r:embed="rId3" cstate="print">
              <a:alphaModFix amt="31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1800" y="2226953"/>
            <a:ext cx="210502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232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AKÉ </a:t>
            </a:r>
            <a:r>
              <a:rPr kumimoji="0" sz="23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SÚ  </a:t>
            </a:r>
            <a:r>
              <a:rPr kumimoji="0" sz="23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ZÁKLADNÉ  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PODMIENKY  </a:t>
            </a:r>
            <a:r>
              <a:rPr kumimoji="0" sz="23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  </a:t>
            </a:r>
            <a:r>
              <a:rPr kumimoji="0" sz="23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23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3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300" b="1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300" b="1" i="0" u="none" strike="noStrike" kern="120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23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3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3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23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3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  </a:t>
            </a:r>
            <a:r>
              <a:rPr kumimoji="0" sz="23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PODPORY?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067871" y="605144"/>
            <a:ext cx="12191986" cy="624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538480" algn="ctr">
              <a:lnSpc>
                <a:spcPct val="115799"/>
              </a:lnSpc>
              <a:spcBef>
                <a:spcPts val="100"/>
              </a:spcBef>
              <a:tabLst>
                <a:tab pos="3917315" algn="l"/>
              </a:tabLst>
            </a:pPr>
            <a:r>
              <a:rPr spc="-30" dirty="0">
                <a:solidFill>
                  <a:srgbClr val="816156"/>
                </a:solidFill>
                <a:latin typeface="Arial"/>
                <a:cs typeface="Arial"/>
              </a:rPr>
              <a:t>TECHNICKÁ </a:t>
            </a:r>
            <a:r>
              <a:rPr spc="-45" dirty="0">
                <a:solidFill>
                  <a:srgbClr val="816156"/>
                </a:solidFill>
                <a:latin typeface="Arial"/>
                <a:cs typeface="Arial"/>
              </a:rPr>
              <a:t>VYBAVENOSŤ</a:t>
            </a:r>
            <a:r>
              <a:rPr lang="sk-SK" spc="-45" dirty="0">
                <a:solidFill>
                  <a:srgbClr val="816156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816156"/>
                </a:solidFill>
                <a:latin typeface="Arial"/>
                <a:cs typeface="Arial"/>
              </a:rPr>
              <a:t>K</a:t>
            </a:r>
            <a:r>
              <a:rPr spc="15" dirty="0">
                <a:solidFill>
                  <a:srgbClr val="816156"/>
                </a:solidFill>
                <a:latin typeface="Arial"/>
                <a:cs typeface="Arial"/>
              </a:rPr>
              <a:t> </a:t>
            </a:r>
            <a:r>
              <a:rPr lang="sk-SK" spc="-25" dirty="0">
                <a:solidFill>
                  <a:srgbClr val="816156"/>
                </a:solidFill>
                <a:latin typeface="Arial"/>
                <a:cs typeface="Arial"/>
              </a:rPr>
              <a:t>ZSS</a:t>
            </a:r>
            <a:endParaRPr spc="-45" dirty="0">
              <a:solidFill>
                <a:srgbClr val="816156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62399" y="1900845"/>
            <a:ext cx="10421816" cy="1285608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1200" cap="none" spc="-5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Výška</a:t>
            </a:r>
            <a:r>
              <a:rPr kumimoji="0" sz="2600" b="1" i="0" u="none" strike="noStrike" kern="1200" cap="none" spc="-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1200" cap="none" spc="-5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úveru</a:t>
            </a:r>
            <a:r>
              <a:rPr kumimoji="0" sz="2600" b="1" i="0" u="none" strike="noStrike" kern="1200" cap="none" spc="-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1200" cap="none" spc="-5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</a:t>
            </a:r>
            <a:r>
              <a:rPr kumimoji="0" sz="2600" b="1" i="0" u="none" strike="noStrike" kern="1200" cap="none" spc="1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1200" cap="none" spc="-5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stanovuje</a:t>
            </a:r>
            <a:r>
              <a:rPr kumimoji="0" lang="sk-SK" sz="2600" b="1" i="0" u="none" strike="noStrike" kern="1200" cap="none" spc="-5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1200" cap="none" spc="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 </a:t>
            </a:r>
            <a:r>
              <a:rPr kumimoji="0" sz="2600" b="1" i="0" u="none" strike="noStrike" kern="1200" cap="none" spc="-5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závislosti</a:t>
            </a:r>
            <a:r>
              <a:rPr kumimoji="0" sz="2600" b="1" i="0" u="none" strike="noStrike" kern="1200" cap="none" spc="-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</a:t>
            </a:r>
            <a:r>
              <a:rPr kumimoji="0" sz="2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1200" cap="none" spc="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2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1200" cap="none" spc="-5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parametroch</a:t>
            </a:r>
            <a:r>
              <a:rPr kumimoji="0" sz="2600" b="1" i="0" u="none" strike="noStrike" kern="1200" cap="none" spc="-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600" b="0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75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obstarávacích </a:t>
            </a:r>
            <a:r>
              <a:rPr kumimoji="0" sz="2600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nákladov</a:t>
            </a:r>
            <a:endParaRPr kumimoji="0" lang="sk-SK" sz="2600" b="0" i="0" u="none" strike="noStrike" kern="1200" cap="none" spc="-2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limit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</a:t>
            </a:r>
            <a:r>
              <a:rPr kumimoji="0" sz="2600" b="0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k-SK" sz="2600" b="0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obytnú miestnosť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521730" y="8040788"/>
            <a:ext cx="1351775" cy="476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75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Miestna  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1400" b="1" i="0" u="none" strike="noStrike" kern="1200" cap="none" spc="1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muni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áci</a:t>
            </a:r>
            <a:r>
              <a:rPr kumimoji="0" sz="1400" b="1" i="0" u="none" strike="noStrike" kern="1200" cap="none" spc="1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296389" y="8041008"/>
            <a:ext cx="1282777" cy="9423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75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Verejná  k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400" b="1" i="0" u="none" strike="noStrike" kern="1200" cap="none" spc="2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áci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endParaRPr kumimoji="0" lang="sk-SK" sz="1400" b="1" i="0" u="none" strike="noStrike" kern="1200" cap="none" spc="10" normalizeH="0" baseline="0" noProof="0" dirty="0">
              <a:ln>
                <a:noFill/>
              </a:ln>
              <a:solidFill>
                <a:srgbClr val="61626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75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1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400" b="1" i="0" u="none" strike="noStrike" kern="1200" cap="none" spc="5" normalizeH="0" baseline="0" noProof="0" dirty="0" err="1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kanali</a:t>
            </a:r>
            <a:r>
              <a:rPr kumimoji="0" sz="1400" b="1" i="0" u="none" strike="noStrike" kern="1200" cap="none" spc="15" normalizeH="0" baseline="0" noProof="0" dirty="0" err="1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začná</a:t>
            </a:r>
            <a:r>
              <a:rPr kumimoji="0" sz="1400" b="1" i="0" u="none" strike="noStrike" kern="1200" cap="none" spc="1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prípojka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78300" y="8040788"/>
            <a:ext cx="1364615" cy="9423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443865" lvl="0" indent="0" algn="l" defTabSz="914400" rtl="0" eaLnBrk="1" fontAlgn="auto" latinLnBrk="0" hangingPunct="1">
              <a:lnSpc>
                <a:spcPct val="1075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Verejný  </a:t>
            </a:r>
            <a:r>
              <a:rPr kumimoji="0" sz="1400" b="1" i="0" u="none" strike="noStrike" kern="1200" cap="none" spc="-3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400" b="1" i="0" u="none" strike="noStrike" kern="1200" cap="none" spc="1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od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1" i="0" u="none" strike="noStrike" kern="1200" cap="none" spc="-3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400" b="1" i="0" u="none" strike="noStrike" kern="1200" cap="none" spc="1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od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1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1" i="0" u="none" strike="noStrike" kern="1200" cap="none" spc="-7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vodovodná  </a:t>
            </a: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prípojka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402905" y="8040788"/>
            <a:ext cx="1316355" cy="709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75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Čistiareň  </a:t>
            </a:r>
            <a:r>
              <a:rPr kumimoji="0" sz="1400" b="1" i="0" u="none" strike="noStrike" kern="1200" cap="none" spc="1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odp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1" i="0" u="none" strike="noStrike" kern="1200" cap="none" spc="1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1" i="0" u="none" strike="noStrike" kern="1200" cap="none" spc="6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ý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  </a:t>
            </a:r>
            <a:r>
              <a:rPr kumimoji="0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vôd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650724" y="8041008"/>
            <a:ext cx="1024255" cy="476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75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2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Od</a:t>
            </a: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1" i="0" u="none" strike="noStrike" kern="1200" cap="none" spc="2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srgbClr val="616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ná  plocha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F0BBC6C1-1688-6A40-9A13-BCA87D271D3A}"/>
              </a:ext>
            </a:extLst>
          </p:cNvPr>
          <p:cNvGrpSpPr/>
          <p:nvPr/>
        </p:nvGrpSpPr>
        <p:grpSpPr>
          <a:xfrm>
            <a:off x="3997464" y="3560495"/>
            <a:ext cx="2120115" cy="4377791"/>
            <a:chOff x="3997464" y="3560495"/>
            <a:chExt cx="2120115" cy="4377791"/>
          </a:xfrm>
        </p:grpSpPr>
        <p:sp>
          <p:nvSpPr>
            <p:cNvPr id="8" name="Pravouholník 7">
              <a:extLst>
                <a:ext uri="{FF2B5EF4-FFF2-40B4-BE49-F238E27FC236}">
                  <a16:creationId xmlns:a16="http://schemas.microsoft.com/office/drawing/2014/main" id="{3232B995-D137-A547-8EE1-E5680FF2503A}"/>
                </a:ext>
              </a:extLst>
            </p:cNvPr>
            <p:cNvSpPr/>
            <p:nvPr/>
          </p:nvSpPr>
          <p:spPr>
            <a:xfrm>
              <a:off x="3997464" y="3560495"/>
              <a:ext cx="2120115" cy="437779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k-S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4013651" y="4100078"/>
              <a:ext cx="2095836" cy="91050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5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 </a:t>
              </a:r>
              <a:r>
                <a:rPr kumimoji="0" lang="sk-SK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400 </a:t>
              </a:r>
              <a:r>
                <a:rPr kumimoji="0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€</a:t>
              </a: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/</a:t>
              </a:r>
              <a:r>
                <a:rPr kumimoji="0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sk-SK" sz="1800" b="0" i="0" u="none" strike="noStrike" kern="1200" cap="none" spc="-5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obytná miestnosť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F4185844-0F3C-C44D-947B-3CB0552D789C}"/>
              </a:ext>
            </a:extLst>
          </p:cNvPr>
          <p:cNvGrpSpPr/>
          <p:nvPr/>
        </p:nvGrpSpPr>
        <p:grpSpPr>
          <a:xfrm>
            <a:off x="6120276" y="3560495"/>
            <a:ext cx="2120115" cy="4377791"/>
            <a:chOff x="6120276" y="3560495"/>
            <a:chExt cx="2120115" cy="4377791"/>
          </a:xfrm>
        </p:grpSpPr>
        <p:sp>
          <p:nvSpPr>
            <p:cNvPr id="69" name="Pravouholník 68">
              <a:extLst>
                <a:ext uri="{FF2B5EF4-FFF2-40B4-BE49-F238E27FC236}">
                  <a16:creationId xmlns:a16="http://schemas.microsoft.com/office/drawing/2014/main" id="{0A055B3B-9CCC-A04E-83EE-1224D92686EB}"/>
                </a:ext>
              </a:extLst>
            </p:cNvPr>
            <p:cNvSpPr/>
            <p:nvPr/>
          </p:nvSpPr>
          <p:spPr>
            <a:xfrm>
              <a:off x="6120276" y="3560495"/>
              <a:ext cx="2120115" cy="437779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k-S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26">
              <a:extLst>
                <a:ext uri="{FF2B5EF4-FFF2-40B4-BE49-F238E27FC236}">
                  <a16:creationId xmlns:a16="http://schemas.microsoft.com/office/drawing/2014/main" id="{22BA7D2D-B22E-4047-AE59-A7BBDF26D522}"/>
                </a:ext>
              </a:extLst>
            </p:cNvPr>
            <p:cNvSpPr txBox="1"/>
            <p:nvPr/>
          </p:nvSpPr>
          <p:spPr>
            <a:xfrm>
              <a:off x="6128368" y="4100078"/>
              <a:ext cx="2095836" cy="91050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5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 </a:t>
              </a:r>
              <a:r>
                <a:rPr kumimoji="0" lang="sk-SK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900 </a:t>
              </a:r>
              <a:r>
                <a:rPr kumimoji="0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€</a:t>
              </a: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/</a:t>
              </a:r>
              <a:r>
                <a:rPr kumimoji="0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sk-SK" sz="1800" b="0" i="0" u="none" strike="noStrike" kern="1200" cap="none" spc="-5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obytná miestnosť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70695170-0475-904F-A48D-49EBFD8BF1EA}"/>
              </a:ext>
            </a:extLst>
          </p:cNvPr>
          <p:cNvGrpSpPr/>
          <p:nvPr/>
        </p:nvGrpSpPr>
        <p:grpSpPr>
          <a:xfrm>
            <a:off x="8229600" y="3560495"/>
            <a:ext cx="2132927" cy="4377791"/>
            <a:chOff x="8229600" y="3560495"/>
            <a:chExt cx="2132927" cy="4377791"/>
          </a:xfrm>
        </p:grpSpPr>
        <p:sp>
          <p:nvSpPr>
            <p:cNvPr id="70" name="Pravouholník 69">
              <a:extLst>
                <a:ext uri="{FF2B5EF4-FFF2-40B4-BE49-F238E27FC236}">
                  <a16:creationId xmlns:a16="http://schemas.microsoft.com/office/drawing/2014/main" id="{613A447D-FFB6-1A45-981B-DFFCFAEDEFB4}"/>
                </a:ext>
              </a:extLst>
            </p:cNvPr>
            <p:cNvSpPr/>
            <p:nvPr/>
          </p:nvSpPr>
          <p:spPr>
            <a:xfrm>
              <a:off x="8242412" y="3560495"/>
              <a:ext cx="2120115" cy="437779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k-S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26">
              <a:extLst>
                <a:ext uri="{FF2B5EF4-FFF2-40B4-BE49-F238E27FC236}">
                  <a16:creationId xmlns:a16="http://schemas.microsoft.com/office/drawing/2014/main" id="{726D7BC6-B75B-1849-9B9E-22B00B44A8BA}"/>
                </a:ext>
              </a:extLst>
            </p:cNvPr>
            <p:cNvSpPr txBox="1"/>
            <p:nvPr/>
          </p:nvSpPr>
          <p:spPr>
            <a:xfrm>
              <a:off x="8229600" y="4100078"/>
              <a:ext cx="2095836" cy="91050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5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22 </a:t>
              </a:r>
              <a:r>
                <a:rPr kumimoji="0" lang="sk-SK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000 </a:t>
              </a:r>
              <a:r>
                <a:rPr kumimoji="0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€</a:t>
              </a: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/</a:t>
              </a:r>
              <a:r>
                <a:rPr kumimoji="0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sk-SK" sz="1800" b="0" i="0" u="none" strike="noStrike" kern="1200" cap="none" spc="-5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ČOV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B7448D7B-F617-9144-B2EF-BE5B385806EB}"/>
              </a:ext>
            </a:extLst>
          </p:cNvPr>
          <p:cNvGrpSpPr/>
          <p:nvPr/>
        </p:nvGrpSpPr>
        <p:grpSpPr>
          <a:xfrm>
            <a:off x="10363200" y="3560495"/>
            <a:ext cx="2121463" cy="4377791"/>
            <a:chOff x="10363200" y="3560495"/>
            <a:chExt cx="2121463" cy="4377791"/>
          </a:xfrm>
        </p:grpSpPr>
        <p:sp>
          <p:nvSpPr>
            <p:cNvPr id="71" name="Pravouholník 70">
              <a:extLst>
                <a:ext uri="{FF2B5EF4-FFF2-40B4-BE49-F238E27FC236}">
                  <a16:creationId xmlns:a16="http://schemas.microsoft.com/office/drawing/2014/main" id="{91CFB7FE-4D53-694A-AB2E-B23B99F8F91E}"/>
                </a:ext>
              </a:extLst>
            </p:cNvPr>
            <p:cNvSpPr/>
            <p:nvPr/>
          </p:nvSpPr>
          <p:spPr>
            <a:xfrm>
              <a:off x="10364548" y="3560495"/>
              <a:ext cx="2120115" cy="43777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k-S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bject 26">
              <a:extLst>
                <a:ext uri="{FF2B5EF4-FFF2-40B4-BE49-F238E27FC236}">
                  <a16:creationId xmlns:a16="http://schemas.microsoft.com/office/drawing/2014/main" id="{87BA2B1E-B925-7143-B900-5885BA4DB189}"/>
                </a:ext>
              </a:extLst>
            </p:cNvPr>
            <p:cNvSpPr txBox="1"/>
            <p:nvPr/>
          </p:nvSpPr>
          <p:spPr>
            <a:xfrm>
              <a:off x="10363200" y="4100078"/>
              <a:ext cx="2095836" cy="91050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5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2 000 </a:t>
              </a:r>
              <a:r>
                <a:rPr kumimoji="0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€</a:t>
              </a: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/</a:t>
              </a:r>
              <a:r>
                <a:rPr kumimoji="0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sk-SK" sz="1800" b="0" i="0" u="none" strike="noStrike" kern="1200" cap="none" spc="-5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obytná miestnosť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F04B2380-4287-4246-A80F-05A2E15706C1}"/>
              </a:ext>
            </a:extLst>
          </p:cNvPr>
          <p:cNvGrpSpPr/>
          <p:nvPr/>
        </p:nvGrpSpPr>
        <p:grpSpPr>
          <a:xfrm>
            <a:off x="12490055" y="3560495"/>
            <a:ext cx="2120115" cy="4377791"/>
            <a:chOff x="12490055" y="3560495"/>
            <a:chExt cx="2120115" cy="4377791"/>
          </a:xfrm>
        </p:grpSpPr>
        <p:sp>
          <p:nvSpPr>
            <p:cNvPr id="72" name="Pravouholník 71">
              <a:extLst>
                <a:ext uri="{FF2B5EF4-FFF2-40B4-BE49-F238E27FC236}">
                  <a16:creationId xmlns:a16="http://schemas.microsoft.com/office/drawing/2014/main" id="{1F145FF4-1EFF-A244-8EC4-C90FCA4BB112}"/>
                </a:ext>
              </a:extLst>
            </p:cNvPr>
            <p:cNvSpPr/>
            <p:nvPr/>
          </p:nvSpPr>
          <p:spPr>
            <a:xfrm>
              <a:off x="12490055" y="3560495"/>
              <a:ext cx="2120115" cy="4377791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k-S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bject 26">
              <a:extLst>
                <a:ext uri="{FF2B5EF4-FFF2-40B4-BE49-F238E27FC236}">
                  <a16:creationId xmlns:a16="http://schemas.microsoft.com/office/drawing/2014/main" id="{16A96C05-E691-8342-936B-467903ED86E3}"/>
                </a:ext>
              </a:extLst>
            </p:cNvPr>
            <p:cNvSpPr txBox="1"/>
            <p:nvPr/>
          </p:nvSpPr>
          <p:spPr>
            <a:xfrm>
              <a:off x="12496800" y="4100078"/>
              <a:ext cx="2095836" cy="91050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5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2 000 </a:t>
              </a:r>
              <a:r>
                <a:rPr kumimoji="0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€</a:t>
              </a: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/</a:t>
              </a:r>
              <a:r>
                <a:rPr kumimoji="0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sk-SK" sz="1800" b="0" i="0" u="none" strike="noStrike" kern="1200" cap="none" spc="-5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obytná miestnosť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E6D52B06-6F31-F447-8BE0-56E5A60F02D1}"/>
              </a:ext>
            </a:extLst>
          </p:cNvPr>
          <p:cNvGrpSpPr/>
          <p:nvPr/>
        </p:nvGrpSpPr>
        <p:grpSpPr>
          <a:xfrm rot="21315810">
            <a:off x="6141856" y="9030711"/>
            <a:ext cx="8739397" cy="930584"/>
            <a:chOff x="6166132" y="9330117"/>
            <a:chExt cx="8739397" cy="930584"/>
          </a:xfrm>
        </p:grpSpPr>
        <p:sp>
          <p:nvSpPr>
            <p:cNvPr id="78" name="object 9">
              <a:extLst>
                <a:ext uri="{FF2B5EF4-FFF2-40B4-BE49-F238E27FC236}">
                  <a16:creationId xmlns:a16="http://schemas.microsoft.com/office/drawing/2014/main" id="{231B037E-9960-8E48-9F02-852E3BCC932A}"/>
                </a:ext>
              </a:extLst>
            </p:cNvPr>
            <p:cNvSpPr/>
            <p:nvPr/>
          </p:nvSpPr>
          <p:spPr>
            <a:xfrm>
              <a:off x="6166132" y="9330117"/>
              <a:ext cx="4782392" cy="930584"/>
            </a:xfrm>
            <a:custGeom>
              <a:avLst/>
              <a:gdLst/>
              <a:ahLst/>
              <a:cxnLst/>
              <a:rect l="l" t="t" r="r" b="b"/>
              <a:pathLst>
                <a:path w="3045460" h="10604500">
                  <a:moveTo>
                    <a:pt x="0" y="10604500"/>
                  </a:moveTo>
                  <a:lnTo>
                    <a:pt x="3045434" y="10604500"/>
                  </a:lnTo>
                  <a:lnTo>
                    <a:pt x="3045434" y="0"/>
                  </a:lnTo>
                  <a:lnTo>
                    <a:pt x="0" y="0"/>
                  </a:lnTo>
                  <a:lnTo>
                    <a:pt x="0" y="10604500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6222775" y="9460133"/>
              <a:ext cx="4528748" cy="6771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300" b="0" i="0" u="none" strike="noStrike" kern="1200" cap="none" spc="-82" normalizeH="0" baseline="-505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Celk</a:t>
              </a:r>
              <a:r>
                <a:rPr kumimoji="0" sz="3300" b="0" i="0" u="none" strike="noStrike" kern="1200" cap="none" spc="-82" normalizeH="0" baseline="-3787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ová </a:t>
              </a:r>
              <a:r>
                <a:rPr kumimoji="0" sz="3300" b="0" i="0" u="none" strike="noStrike" kern="1200" cap="none" spc="-44" normalizeH="0" baseline="-3787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</a:t>
              </a:r>
              <a:r>
                <a:rPr kumimoji="0" sz="3300" b="0" i="0" u="none" strike="noStrike" kern="1200" cap="none" spc="-44" normalizeH="0" baseline="-2525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ýška </a:t>
              </a:r>
              <a:r>
                <a:rPr kumimoji="0" sz="3300" b="0" i="0" u="none" strike="noStrike" kern="1200" cap="none" spc="-52" normalizeH="0" baseline="-2525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ú</a:t>
              </a:r>
              <a:r>
                <a:rPr kumimoji="0" sz="3300" b="0" i="0" u="none" strike="noStrike" kern="1200" cap="none" spc="-52" normalizeH="0" baseline="-1262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veru </a:t>
              </a:r>
              <a:r>
                <a:rPr kumimoji="0" sz="2200" b="0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pre v</a:t>
              </a:r>
              <a:r>
                <a:rPr kumimoji="0" sz="3300" b="0" i="0" u="none" strike="noStrike" kern="1200" cap="none" spc="-37" normalizeH="0" baseline="1262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šetky</a:t>
              </a:r>
              <a:r>
                <a:rPr kumimoji="0" sz="3300" b="0" i="0" u="none" strike="noStrike" kern="1200" cap="none" spc="7" normalizeH="0" baseline="1262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3300" b="0" i="0" u="none" strike="noStrike" kern="1200" cap="none" spc="-44" normalizeH="0" baseline="2525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typy</a:t>
              </a:r>
              <a:endParaRPr kumimoji="0" lang="sk-SK" sz="3300" b="0" i="0" u="none" strike="noStrike" kern="1200" cap="none" spc="-44" normalizeH="0" baseline="252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3300" b="0" i="0" u="none" strike="noStrike" kern="1200" cap="none" spc="-44" normalizeH="0" baseline="2525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technickej vybavenosti</a:t>
              </a:r>
              <a:endParaRPr kumimoji="0" sz="3300" b="0" i="0" u="none" strike="noStrike" kern="1200" cap="none" spc="0" normalizeH="0" baseline="252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9" name="object 9">
              <a:extLst>
                <a:ext uri="{FF2B5EF4-FFF2-40B4-BE49-F238E27FC236}">
                  <a16:creationId xmlns:a16="http://schemas.microsoft.com/office/drawing/2014/main" id="{1BAD058C-20F1-F144-AD8F-D876A59AC818}"/>
                </a:ext>
              </a:extLst>
            </p:cNvPr>
            <p:cNvSpPr/>
            <p:nvPr/>
          </p:nvSpPr>
          <p:spPr>
            <a:xfrm>
              <a:off x="10956616" y="9330117"/>
              <a:ext cx="3948913" cy="930584"/>
            </a:xfrm>
            <a:custGeom>
              <a:avLst/>
              <a:gdLst/>
              <a:ahLst/>
              <a:cxnLst/>
              <a:rect l="l" t="t" r="r" b="b"/>
              <a:pathLst>
                <a:path w="3045460" h="10604500">
                  <a:moveTo>
                    <a:pt x="0" y="10604500"/>
                  </a:moveTo>
                  <a:lnTo>
                    <a:pt x="3045434" y="10604500"/>
                  </a:lnTo>
                  <a:lnTo>
                    <a:pt x="3045434" y="0"/>
                  </a:lnTo>
                  <a:lnTo>
                    <a:pt x="0" y="0"/>
                  </a:lnTo>
                  <a:lnTo>
                    <a:pt x="0" y="106045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49">
              <a:extLst>
                <a:ext uri="{FF2B5EF4-FFF2-40B4-BE49-F238E27FC236}">
                  <a16:creationId xmlns:a16="http://schemas.microsoft.com/office/drawing/2014/main" id="{4D0E62E5-39C0-D649-A799-A6C8C5B04D87}"/>
                </a:ext>
              </a:extLst>
            </p:cNvPr>
            <p:cNvSpPr txBox="1"/>
            <p:nvPr/>
          </p:nvSpPr>
          <p:spPr>
            <a:xfrm>
              <a:off x="11256646" y="9457896"/>
              <a:ext cx="3559872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3600" b="1" i="0" u="none" strike="noStrike" kern="1200" cap="none" spc="-82" normalizeH="0" baseline="-505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MAXIMÁLNE 12 000 </a:t>
              </a:r>
              <a:r>
                <a:rPr kumimoji="0" lang="sk-SK" sz="3600" b="1" i="0" u="none" strike="noStrike" kern="1200" cap="none" spc="-82" normalizeH="0" baseline="-505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€</a:t>
              </a:r>
              <a:endParaRPr kumimoji="0" lang="sk-SK" sz="3600" b="1" i="0" u="none" strike="noStrike" kern="1200" cap="none" spc="-82" normalizeH="0" baseline="-505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0" name="object 49">
              <a:extLst>
                <a:ext uri="{FF2B5EF4-FFF2-40B4-BE49-F238E27FC236}">
                  <a16:creationId xmlns:a16="http://schemas.microsoft.com/office/drawing/2014/main" id="{83915BFA-F360-8B4B-9E4A-BBC19669B03B}"/>
                </a:ext>
              </a:extLst>
            </p:cNvPr>
            <p:cNvSpPr txBox="1"/>
            <p:nvPr/>
          </p:nvSpPr>
          <p:spPr>
            <a:xfrm>
              <a:off x="11256646" y="9861494"/>
              <a:ext cx="3470858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800" b="0" i="0" u="none" strike="noStrike" kern="1200" cap="none" spc="-82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/ obytná miestnosť ZSS</a:t>
              </a:r>
              <a:endParaRPr kumimoji="0" sz="1800" b="0" i="0" u="none" strike="noStrike" kern="1200" cap="none" spc="0" normalizeH="0" baseline="252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0" name="object 40"/>
          <p:cNvSpPr/>
          <p:nvPr/>
        </p:nvSpPr>
        <p:spPr>
          <a:xfrm>
            <a:off x="7684059" y="6426199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204180" y="6426199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9265209" y="6426199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1745087" y="6426199"/>
            <a:ext cx="45719" cy="45719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A15E9F86-C098-4945-A51D-807B069357BD}"/>
              </a:ext>
            </a:extLst>
          </p:cNvPr>
          <p:cNvGrpSpPr/>
          <p:nvPr/>
        </p:nvGrpSpPr>
        <p:grpSpPr>
          <a:xfrm>
            <a:off x="4249330" y="6799696"/>
            <a:ext cx="4766994" cy="183729"/>
            <a:chOff x="4759126" y="6378912"/>
            <a:chExt cx="2454861" cy="94615"/>
          </a:xfrm>
        </p:grpSpPr>
        <p:sp>
          <p:nvSpPr>
            <p:cNvPr id="39" name="object 39"/>
            <p:cNvSpPr/>
            <p:nvPr/>
          </p:nvSpPr>
          <p:spPr>
            <a:xfrm>
              <a:off x="4771777" y="6426200"/>
              <a:ext cx="2442210" cy="0"/>
            </a:xfrm>
            <a:custGeom>
              <a:avLst/>
              <a:gdLst/>
              <a:ahLst/>
              <a:cxnLst/>
              <a:rect l="l" t="t" r="r" b="b"/>
              <a:pathLst>
                <a:path w="2442209">
                  <a:moveTo>
                    <a:pt x="244191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4759126" y="6378912"/>
              <a:ext cx="51435" cy="94615"/>
            </a:xfrm>
            <a:custGeom>
              <a:avLst/>
              <a:gdLst/>
              <a:ahLst/>
              <a:cxnLst/>
              <a:rect l="l" t="t" r="r" b="b"/>
              <a:pathLst>
                <a:path w="51435" h="94614">
                  <a:moveTo>
                    <a:pt x="50863" y="94576"/>
                  </a:moveTo>
                  <a:lnTo>
                    <a:pt x="0" y="47282"/>
                  </a:lnTo>
                  <a:lnTo>
                    <a:pt x="5086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Skupina 55">
            <a:extLst>
              <a:ext uri="{FF2B5EF4-FFF2-40B4-BE49-F238E27FC236}">
                <a16:creationId xmlns:a16="http://schemas.microsoft.com/office/drawing/2014/main" id="{34A4406E-EADD-134D-A746-A62FB806196A}"/>
              </a:ext>
            </a:extLst>
          </p:cNvPr>
          <p:cNvGrpSpPr/>
          <p:nvPr/>
        </p:nvGrpSpPr>
        <p:grpSpPr>
          <a:xfrm>
            <a:off x="9614194" y="6799696"/>
            <a:ext cx="4767536" cy="183729"/>
            <a:chOff x="8845454" y="6378912"/>
            <a:chExt cx="2455140" cy="94615"/>
          </a:xfrm>
        </p:grpSpPr>
        <p:sp>
          <p:nvSpPr>
            <p:cNvPr id="43" name="object 43"/>
            <p:cNvSpPr/>
            <p:nvPr/>
          </p:nvSpPr>
          <p:spPr>
            <a:xfrm>
              <a:off x="8845454" y="6426200"/>
              <a:ext cx="2442210" cy="0"/>
            </a:xfrm>
            <a:custGeom>
              <a:avLst/>
              <a:gdLst/>
              <a:ahLst/>
              <a:cxnLst/>
              <a:rect l="l" t="t" r="r" b="b"/>
              <a:pathLst>
                <a:path w="2442209">
                  <a:moveTo>
                    <a:pt x="0" y="0"/>
                  </a:moveTo>
                  <a:lnTo>
                    <a:pt x="2441917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1249159" y="6378912"/>
              <a:ext cx="51435" cy="94615"/>
            </a:xfrm>
            <a:custGeom>
              <a:avLst/>
              <a:gdLst/>
              <a:ahLst/>
              <a:cxnLst/>
              <a:rect l="l" t="t" r="r" b="b"/>
              <a:pathLst>
                <a:path w="51434" h="94614">
                  <a:moveTo>
                    <a:pt x="0" y="94576"/>
                  </a:moveTo>
                  <a:lnTo>
                    <a:pt x="50863" y="47282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3" name="object 37">
            <a:extLst>
              <a:ext uri="{FF2B5EF4-FFF2-40B4-BE49-F238E27FC236}">
                <a16:creationId xmlns:a16="http://schemas.microsoft.com/office/drawing/2014/main" id="{0DB07545-D5B9-7E4C-8608-A5700E21871B}"/>
              </a:ext>
            </a:extLst>
          </p:cNvPr>
          <p:cNvSpPr txBox="1"/>
          <p:nvPr/>
        </p:nvSpPr>
        <p:spPr>
          <a:xfrm>
            <a:off x="8684871" y="5648824"/>
            <a:ext cx="1367155" cy="1467485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7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75</a:t>
            </a:r>
            <a:r>
              <a:rPr kumimoji="0" sz="47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7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kumimoji="0" sz="4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7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sk-SK" sz="3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object 19">
            <a:extLst>
              <a:ext uri="{FF2B5EF4-FFF2-40B4-BE49-F238E27FC236}">
                <a16:creationId xmlns:a16="http://schemas.microsoft.com/office/drawing/2014/main" id="{5BAFB45A-C330-0545-8245-D2975D53403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OBSTARANIE</a:t>
            </a:r>
            <a:r>
              <a:rPr kumimoji="0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</p:spTree>
    <p:extLst>
      <p:ext uri="{BB962C8B-B14F-4D97-AF65-F5344CB8AC3E}">
        <p14:creationId xmlns:p14="http://schemas.microsoft.com/office/powerpoint/2010/main" val="305297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25" grpId="0"/>
      <p:bldP spid="35" grpId="0"/>
      <p:bldP spid="34" grpId="0"/>
      <p:bldP spid="24" grpId="0"/>
      <p:bldP spid="32" grpId="0"/>
      <p:bldP spid="33" grpId="0"/>
      <p:bldP spid="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0" y="0"/>
            <a:ext cx="12191987" cy="1060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1800" y="2226953"/>
            <a:ext cx="210502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232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AKÉ </a:t>
            </a:r>
            <a:r>
              <a:rPr kumimoji="0" sz="23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SÚ  </a:t>
            </a:r>
            <a:r>
              <a:rPr kumimoji="0" sz="23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ZÁKLADNÉ  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PODMIENKY  </a:t>
            </a:r>
            <a:r>
              <a:rPr kumimoji="0" sz="23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  </a:t>
            </a:r>
            <a:r>
              <a:rPr kumimoji="0" sz="23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23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3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300" b="1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300" b="1" i="0" u="none" strike="noStrike" kern="120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23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3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3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23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3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  </a:t>
            </a:r>
            <a:r>
              <a:rPr kumimoji="0" sz="23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PODPORY?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31836" y="747839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8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297304" y="570763"/>
            <a:ext cx="9837141" cy="1258037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810"/>
              </a:spcBef>
            </a:pPr>
            <a:r>
              <a:rPr spc="-35" dirty="0">
                <a:solidFill>
                  <a:srgbClr val="816156"/>
                </a:solidFill>
                <a:latin typeface="Arial"/>
                <a:cs typeface="Arial"/>
              </a:rPr>
              <a:t>POZEMOK</a:t>
            </a:r>
            <a:r>
              <a:rPr lang="sk-SK" spc="-35" dirty="0">
                <a:solidFill>
                  <a:srgbClr val="816156"/>
                </a:solidFill>
                <a:latin typeface="Arial"/>
                <a:cs typeface="Arial"/>
              </a:rPr>
              <a:t> </a:t>
            </a:r>
            <a:r>
              <a:rPr lang="sk-SK" spc="-35" dirty="0" smtClean="0">
                <a:solidFill>
                  <a:srgbClr val="816156"/>
                </a:solidFill>
                <a:latin typeface="Arial"/>
                <a:cs typeface="Arial"/>
              </a:rPr>
              <a:t/>
            </a:r>
            <a:br>
              <a:rPr lang="sk-SK" spc="-35" dirty="0" smtClean="0">
                <a:solidFill>
                  <a:srgbClr val="816156"/>
                </a:solidFill>
                <a:latin typeface="Arial"/>
                <a:cs typeface="Arial"/>
              </a:rPr>
            </a:br>
            <a:r>
              <a:rPr lang="sk-SK" spc="-5" dirty="0" smtClean="0">
                <a:solidFill>
                  <a:srgbClr val="816156"/>
                </a:solidFill>
                <a:latin typeface="Arial"/>
                <a:cs typeface="Arial"/>
              </a:rPr>
              <a:t>PRE </a:t>
            </a:r>
            <a:r>
              <a:rPr lang="sk-SK" spc="-5" dirty="0">
                <a:solidFill>
                  <a:srgbClr val="816156"/>
                </a:solidFill>
                <a:latin typeface="Arial"/>
                <a:cs typeface="Arial"/>
              </a:rPr>
              <a:t>ZARIADENIE SOCIÁLNYCH </a:t>
            </a:r>
            <a:r>
              <a:rPr lang="sk-SK" spc="-5" dirty="0" smtClean="0">
                <a:solidFill>
                  <a:srgbClr val="816156"/>
                </a:solidFill>
                <a:latin typeface="Arial"/>
                <a:cs typeface="Arial"/>
              </a:rPr>
              <a:t>SLUŽIEB</a:t>
            </a:r>
            <a:endParaRPr spc="-5" dirty="0">
              <a:solidFill>
                <a:srgbClr val="816156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94713" y="2444750"/>
            <a:ext cx="7214870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94713" y="5448372"/>
            <a:ext cx="7214870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121694" y="6990704"/>
            <a:ext cx="7214870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102875" y="2444750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2CBB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102875" y="5448372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2CBB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125200" y="6985000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2CBB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03851" y="2764798"/>
            <a:ext cx="436245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MAXIMÁLNA </a:t>
            </a:r>
            <a:r>
              <a:rPr kumimoji="0" sz="25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VÝŠKA</a:t>
            </a:r>
            <a:r>
              <a:rPr kumimoji="0" sz="25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ÚVERU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03851" y="5768420"/>
            <a:ext cx="454152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LEHOTA </a:t>
            </a:r>
            <a:r>
              <a:rPr kumimoji="0" sz="25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SPLATNOSTI</a:t>
            </a:r>
            <a:r>
              <a:rPr kumimoji="0" sz="25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ÚVERU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30832" y="7359004"/>
            <a:ext cx="287020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MAXIMÁLNY</a:t>
            </a:r>
            <a:r>
              <a:rPr kumimoji="0" sz="25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LIMIT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693526" y="2764798"/>
            <a:ext cx="147637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1200" cap="none" spc="-3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 </a:t>
            </a:r>
            <a:r>
              <a:rPr kumimoji="0" sz="2500" b="1" i="0" u="none" strike="noStrike" kern="120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r>
              <a:rPr kumimoji="0" sz="2500" b="1" i="0" u="none" strike="noStrike" kern="1200" cap="none" spc="-6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sk-SK" sz="25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693526" y="5768420"/>
            <a:ext cx="13100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1200" cap="none" spc="-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</a:t>
            </a:r>
            <a:r>
              <a:rPr kumimoji="0" sz="2500" b="1" i="0" u="none" strike="noStrike" kern="1200" cap="none" spc="-9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1" i="0" u="none" strike="noStrike" kern="1200" cap="none" spc="-3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rokov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E38DF0DF-FA5C-AF48-B786-4930A448013F}"/>
              </a:ext>
            </a:extLst>
          </p:cNvPr>
          <p:cNvGrpSpPr/>
          <p:nvPr/>
        </p:nvGrpSpPr>
        <p:grpSpPr>
          <a:xfrm>
            <a:off x="3695700" y="2286000"/>
            <a:ext cx="1409700" cy="1409700"/>
            <a:chOff x="3695700" y="3606800"/>
            <a:chExt cx="1409700" cy="1409700"/>
          </a:xfrm>
        </p:grpSpPr>
        <p:sp>
          <p:nvSpPr>
            <p:cNvPr id="30" name="object 30"/>
            <p:cNvSpPr/>
            <p:nvPr/>
          </p:nvSpPr>
          <p:spPr>
            <a:xfrm>
              <a:off x="3695700" y="36068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695700" y="36068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1409700"/>
                  </a:move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4032255" y="3998693"/>
              <a:ext cx="736600" cy="396240"/>
            </a:xfrm>
            <a:custGeom>
              <a:avLst/>
              <a:gdLst/>
              <a:ahLst/>
              <a:cxnLst/>
              <a:rect l="l" t="t" r="r" b="b"/>
              <a:pathLst>
                <a:path w="736600" h="396239">
                  <a:moveTo>
                    <a:pt x="704786" y="0"/>
                  </a:moveTo>
                  <a:lnTo>
                    <a:pt x="31800" y="0"/>
                  </a:lnTo>
                  <a:lnTo>
                    <a:pt x="19432" y="2504"/>
                  </a:lnTo>
                  <a:lnTo>
                    <a:pt x="9323" y="9329"/>
                  </a:lnTo>
                  <a:lnTo>
                    <a:pt x="2502" y="19443"/>
                  </a:lnTo>
                  <a:lnTo>
                    <a:pt x="0" y="31813"/>
                  </a:lnTo>
                  <a:lnTo>
                    <a:pt x="0" y="364159"/>
                  </a:lnTo>
                  <a:lnTo>
                    <a:pt x="2502" y="376535"/>
                  </a:lnTo>
                  <a:lnTo>
                    <a:pt x="9323" y="386648"/>
                  </a:lnTo>
                  <a:lnTo>
                    <a:pt x="19432" y="393470"/>
                  </a:lnTo>
                  <a:lnTo>
                    <a:pt x="31800" y="395973"/>
                  </a:lnTo>
                  <a:lnTo>
                    <a:pt x="704786" y="395973"/>
                  </a:lnTo>
                  <a:lnTo>
                    <a:pt x="717156" y="393470"/>
                  </a:lnTo>
                  <a:lnTo>
                    <a:pt x="727270" y="386648"/>
                  </a:lnTo>
                  <a:lnTo>
                    <a:pt x="734095" y="376535"/>
                  </a:lnTo>
                  <a:lnTo>
                    <a:pt x="736600" y="364159"/>
                  </a:lnTo>
                  <a:lnTo>
                    <a:pt x="31800" y="364159"/>
                  </a:lnTo>
                  <a:lnTo>
                    <a:pt x="31800" y="31813"/>
                  </a:lnTo>
                  <a:lnTo>
                    <a:pt x="736600" y="31813"/>
                  </a:lnTo>
                  <a:lnTo>
                    <a:pt x="734095" y="19443"/>
                  </a:lnTo>
                  <a:lnTo>
                    <a:pt x="727270" y="9329"/>
                  </a:lnTo>
                  <a:lnTo>
                    <a:pt x="717156" y="2504"/>
                  </a:lnTo>
                  <a:lnTo>
                    <a:pt x="704786" y="0"/>
                  </a:lnTo>
                  <a:close/>
                </a:path>
                <a:path w="736600" h="396239">
                  <a:moveTo>
                    <a:pt x="736600" y="31813"/>
                  </a:moveTo>
                  <a:lnTo>
                    <a:pt x="704786" y="31813"/>
                  </a:lnTo>
                  <a:lnTo>
                    <a:pt x="704799" y="364159"/>
                  </a:lnTo>
                  <a:lnTo>
                    <a:pt x="736600" y="364159"/>
                  </a:lnTo>
                  <a:lnTo>
                    <a:pt x="736600" y="31813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4305920" y="4108292"/>
              <a:ext cx="189255" cy="18764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4082364" y="4046772"/>
              <a:ext cx="636270" cy="302260"/>
            </a:xfrm>
            <a:custGeom>
              <a:avLst/>
              <a:gdLst/>
              <a:ahLst/>
              <a:cxnLst/>
              <a:rect l="l" t="t" r="r" b="b"/>
              <a:pathLst>
                <a:path w="636270" h="302260">
                  <a:moveTo>
                    <a:pt x="584187" y="0"/>
                  </a:moveTo>
                  <a:lnTo>
                    <a:pt x="52184" y="0"/>
                  </a:lnTo>
                  <a:lnTo>
                    <a:pt x="45084" y="7048"/>
                  </a:lnTo>
                  <a:lnTo>
                    <a:pt x="45021" y="15786"/>
                  </a:lnTo>
                  <a:lnTo>
                    <a:pt x="43584" y="30094"/>
                  </a:lnTo>
                  <a:lnTo>
                    <a:pt x="38700" y="39476"/>
                  </a:lnTo>
                  <a:lnTo>
                    <a:pt x="29162" y="45198"/>
                  </a:lnTo>
                  <a:lnTo>
                    <a:pt x="13766" y="48526"/>
                  </a:lnTo>
                  <a:lnTo>
                    <a:pt x="5880" y="49606"/>
                  </a:lnTo>
                  <a:lnTo>
                    <a:pt x="0" y="56337"/>
                  </a:lnTo>
                  <a:lnTo>
                    <a:pt x="0" y="256247"/>
                  </a:lnTo>
                  <a:lnTo>
                    <a:pt x="5880" y="262991"/>
                  </a:lnTo>
                  <a:lnTo>
                    <a:pt x="13766" y="264058"/>
                  </a:lnTo>
                  <a:lnTo>
                    <a:pt x="31764" y="266793"/>
                  </a:lnTo>
                  <a:lnTo>
                    <a:pt x="41019" y="270028"/>
                  </a:lnTo>
                  <a:lnTo>
                    <a:pt x="44461" y="275858"/>
                  </a:lnTo>
                  <a:lnTo>
                    <a:pt x="45021" y="286372"/>
                  </a:lnTo>
                  <a:lnTo>
                    <a:pt x="45084" y="295122"/>
                  </a:lnTo>
                  <a:lnTo>
                    <a:pt x="52184" y="302171"/>
                  </a:lnTo>
                  <a:lnTo>
                    <a:pt x="583869" y="302171"/>
                  </a:lnTo>
                  <a:lnTo>
                    <a:pt x="590702" y="296011"/>
                  </a:lnTo>
                  <a:lnTo>
                    <a:pt x="591540" y="287909"/>
                  </a:lnTo>
                  <a:lnTo>
                    <a:pt x="594114" y="281628"/>
                  </a:lnTo>
                  <a:lnTo>
                    <a:pt x="600492" y="274672"/>
                  </a:lnTo>
                  <a:lnTo>
                    <a:pt x="607246" y="270357"/>
                  </a:lnTo>
                  <a:lnTo>
                    <a:pt x="75399" y="270357"/>
                  </a:lnTo>
                  <a:lnTo>
                    <a:pt x="69484" y="254512"/>
                  </a:lnTo>
                  <a:lnTo>
                    <a:pt x="59726" y="244257"/>
                  </a:lnTo>
                  <a:lnTo>
                    <a:pt x="46908" y="238105"/>
                  </a:lnTo>
                  <a:lnTo>
                    <a:pt x="31813" y="234569"/>
                  </a:lnTo>
                  <a:lnTo>
                    <a:pt x="31813" y="77406"/>
                  </a:lnTo>
                  <a:lnTo>
                    <a:pt x="48897" y="70921"/>
                  </a:lnTo>
                  <a:lnTo>
                    <a:pt x="61774" y="61275"/>
                  </a:lnTo>
                  <a:lnTo>
                    <a:pt x="70605" y="48293"/>
                  </a:lnTo>
                  <a:lnTo>
                    <a:pt x="75552" y="31800"/>
                  </a:lnTo>
                  <a:lnTo>
                    <a:pt x="595962" y="31800"/>
                  </a:lnTo>
                  <a:lnTo>
                    <a:pt x="593853" y="28229"/>
                  </a:lnTo>
                  <a:lnTo>
                    <a:pt x="591604" y="15074"/>
                  </a:lnTo>
                  <a:lnTo>
                    <a:pt x="591159" y="6629"/>
                  </a:lnTo>
                  <a:lnTo>
                    <a:pt x="584187" y="0"/>
                  </a:lnTo>
                  <a:close/>
                </a:path>
                <a:path w="636270" h="302260">
                  <a:moveTo>
                    <a:pt x="595962" y="31800"/>
                  </a:moveTo>
                  <a:lnTo>
                    <a:pt x="561911" y="31800"/>
                  </a:lnTo>
                  <a:lnTo>
                    <a:pt x="567482" y="46948"/>
                  </a:lnTo>
                  <a:lnTo>
                    <a:pt x="576427" y="59440"/>
                  </a:lnTo>
                  <a:lnTo>
                    <a:pt x="588725" y="69253"/>
                  </a:lnTo>
                  <a:lnTo>
                    <a:pt x="604354" y="76365"/>
                  </a:lnTo>
                  <a:lnTo>
                    <a:pt x="604354" y="236435"/>
                  </a:lnTo>
                  <a:lnTo>
                    <a:pt x="591188" y="242511"/>
                  </a:lnTo>
                  <a:lnTo>
                    <a:pt x="579816" y="250424"/>
                  </a:lnTo>
                  <a:lnTo>
                    <a:pt x="570623" y="259824"/>
                  </a:lnTo>
                  <a:lnTo>
                    <a:pt x="563994" y="270357"/>
                  </a:lnTo>
                  <a:lnTo>
                    <a:pt x="607246" y="270357"/>
                  </a:lnTo>
                  <a:lnTo>
                    <a:pt x="610344" y="268377"/>
                  </a:lnTo>
                  <a:lnTo>
                    <a:pt x="623341" y="264083"/>
                  </a:lnTo>
                  <a:lnTo>
                    <a:pt x="630796" y="262610"/>
                  </a:lnTo>
                  <a:lnTo>
                    <a:pt x="636168" y="256070"/>
                  </a:lnTo>
                  <a:lnTo>
                    <a:pt x="636168" y="56502"/>
                  </a:lnTo>
                  <a:lnTo>
                    <a:pt x="630796" y="49961"/>
                  </a:lnTo>
                  <a:lnTo>
                    <a:pt x="623341" y="48501"/>
                  </a:lnTo>
                  <a:lnTo>
                    <a:pt x="609083" y="44269"/>
                  </a:lnTo>
                  <a:lnTo>
                    <a:pt x="599466" y="37736"/>
                  </a:lnTo>
                  <a:lnTo>
                    <a:pt x="595962" y="3180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4034652" y="4460268"/>
              <a:ext cx="732155" cy="0"/>
            </a:xfrm>
            <a:custGeom>
              <a:avLst/>
              <a:gdLst/>
              <a:ahLst/>
              <a:cxnLst/>
              <a:rect l="l" t="t" r="r" b="b"/>
              <a:pathLst>
                <a:path w="732154">
                  <a:moveTo>
                    <a:pt x="0" y="0"/>
                  </a:moveTo>
                  <a:lnTo>
                    <a:pt x="731583" y="0"/>
                  </a:lnTo>
                </a:path>
              </a:pathLst>
            </a:custGeom>
            <a:ln w="3181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4034652" y="4523884"/>
              <a:ext cx="732155" cy="0"/>
            </a:xfrm>
            <a:custGeom>
              <a:avLst/>
              <a:gdLst/>
              <a:ahLst/>
              <a:cxnLst/>
              <a:rect l="l" t="t" r="r" b="b"/>
              <a:pathLst>
                <a:path w="732154">
                  <a:moveTo>
                    <a:pt x="0" y="0"/>
                  </a:moveTo>
                  <a:lnTo>
                    <a:pt x="731583" y="0"/>
                  </a:lnTo>
                </a:path>
              </a:pathLst>
            </a:custGeom>
            <a:ln w="3181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034652" y="4587500"/>
              <a:ext cx="732155" cy="0"/>
            </a:xfrm>
            <a:custGeom>
              <a:avLst/>
              <a:gdLst/>
              <a:ahLst/>
              <a:cxnLst/>
              <a:rect l="l" t="t" r="r" b="b"/>
              <a:pathLst>
                <a:path w="732154">
                  <a:moveTo>
                    <a:pt x="0" y="0"/>
                  </a:moveTo>
                  <a:lnTo>
                    <a:pt x="731583" y="0"/>
                  </a:lnTo>
                </a:path>
              </a:pathLst>
            </a:custGeom>
            <a:ln w="3181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3527CC71-B6CB-3046-B95F-B4789D0AAF04}"/>
              </a:ext>
            </a:extLst>
          </p:cNvPr>
          <p:cNvGrpSpPr/>
          <p:nvPr/>
        </p:nvGrpSpPr>
        <p:grpSpPr>
          <a:xfrm>
            <a:off x="3722681" y="6831954"/>
            <a:ext cx="1409700" cy="1409700"/>
            <a:chOff x="3695700" y="5391150"/>
            <a:chExt cx="1409700" cy="1409700"/>
          </a:xfrm>
        </p:grpSpPr>
        <p:sp>
          <p:nvSpPr>
            <p:cNvPr id="34" name="object 34"/>
            <p:cNvSpPr/>
            <p:nvPr/>
          </p:nvSpPr>
          <p:spPr>
            <a:xfrm>
              <a:off x="3695700" y="539115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695700" y="539115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1409700"/>
                  </a:move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4026362" y="5918069"/>
              <a:ext cx="761365" cy="409575"/>
            </a:xfrm>
            <a:custGeom>
              <a:avLst/>
              <a:gdLst/>
              <a:ahLst/>
              <a:cxnLst/>
              <a:rect l="l" t="t" r="r" b="b"/>
              <a:pathLst>
                <a:path w="761364" h="409575">
                  <a:moveTo>
                    <a:pt x="728205" y="0"/>
                  </a:moveTo>
                  <a:lnTo>
                    <a:pt x="32867" y="0"/>
                  </a:lnTo>
                  <a:lnTo>
                    <a:pt x="20091" y="2585"/>
                  </a:lnTo>
                  <a:lnTo>
                    <a:pt x="9642" y="9632"/>
                  </a:lnTo>
                  <a:lnTo>
                    <a:pt x="2588" y="20081"/>
                  </a:lnTo>
                  <a:lnTo>
                    <a:pt x="0" y="32867"/>
                  </a:lnTo>
                  <a:lnTo>
                    <a:pt x="0" y="376250"/>
                  </a:lnTo>
                  <a:lnTo>
                    <a:pt x="2588" y="389031"/>
                  </a:lnTo>
                  <a:lnTo>
                    <a:pt x="9642" y="399480"/>
                  </a:lnTo>
                  <a:lnTo>
                    <a:pt x="20091" y="406530"/>
                  </a:lnTo>
                  <a:lnTo>
                    <a:pt x="32867" y="409117"/>
                  </a:lnTo>
                  <a:lnTo>
                    <a:pt x="728205" y="409117"/>
                  </a:lnTo>
                  <a:lnTo>
                    <a:pt x="740981" y="406530"/>
                  </a:lnTo>
                  <a:lnTo>
                    <a:pt x="751430" y="399480"/>
                  </a:lnTo>
                  <a:lnTo>
                    <a:pt x="758484" y="389031"/>
                  </a:lnTo>
                  <a:lnTo>
                    <a:pt x="761072" y="376250"/>
                  </a:lnTo>
                  <a:lnTo>
                    <a:pt x="32867" y="376250"/>
                  </a:lnTo>
                  <a:lnTo>
                    <a:pt x="32867" y="32867"/>
                  </a:lnTo>
                  <a:lnTo>
                    <a:pt x="761072" y="32867"/>
                  </a:lnTo>
                  <a:lnTo>
                    <a:pt x="758484" y="20081"/>
                  </a:lnTo>
                  <a:lnTo>
                    <a:pt x="751430" y="9632"/>
                  </a:lnTo>
                  <a:lnTo>
                    <a:pt x="740981" y="2585"/>
                  </a:lnTo>
                  <a:lnTo>
                    <a:pt x="728205" y="0"/>
                  </a:lnTo>
                  <a:close/>
                </a:path>
                <a:path w="761364" h="409575">
                  <a:moveTo>
                    <a:pt x="761072" y="32867"/>
                  </a:moveTo>
                  <a:lnTo>
                    <a:pt x="728205" y="32867"/>
                  </a:lnTo>
                  <a:lnTo>
                    <a:pt x="728218" y="376250"/>
                  </a:lnTo>
                  <a:lnTo>
                    <a:pt x="761072" y="376250"/>
                  </a:lnTo>
                  <a:lnTo>
                    <a:pt x="761072" y="32867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4309127" y="6031297"/>
              <a:ext cx="195541" cy="19387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4078153" y="5967727"/>
              <a:ext cx="657860" cy="312420"/>
            </a:xfrm>
            <a:custGeom>
              <a:avLst/>
              <a:gdLst/>
              <a:ahLst/>
              <a:cxnLst/>
              <a:rect l="l" t="t" r="r" b="b"/>
              <a:pathLst>
                <a:path w="657860" h="312420">
                  <a:moveTo>
                    <a:pt x="603580" y="0"/>
                  </a:moveTo>
                  <a:lnTo>
                    <a:pt x="53898" y="0"/>
                  </a:lnTo>
                  <a:lnTo>
                    <a:pt x="46570" y="7289"/>
                  </a:lnTo>
                  <a:lnTo>
                    <a:pt x="46507" y="16332"/>
                  </a:lnTo>
                  <a:lnTo>
                    <a:pt x="45018" y="31110"/>
                  </a:lnTo>
                  <a:lnTo>
                    <a:pt x="39970" y="40805"/>
                  </a:lnTo>
                  <a:lnTo>
                    <a:pt x="30116" y="46718"/>
                  </a:lnTo>
                  <a:lnTo>
                    <a:pt x="14211" y="50152"/>
                  </a:lnTo>
                  <a:lnTo>
                    <a:pt x="6070" y="51257"/>
                  </a:lnTo>
                  <a:lnTo>
                    <a:pt x="0" y="58216"/>
                  </a:lnTo>
                  <a:lnTo>
                    <a:pt x="0" y="264769"/>
                  </a:lnTo>
                  <a:lnTo>
                    <a:pt x="6070" y="271729"/>
                  </a:lnTo>
                  <a:lnTo>
                    <a:pt x="14211" y="272834"/>
                  </a:lnTo>
                  <a:lnTo>
                    <a:pt x="32811" y="275659"/>
                  </a:lnTo>
                  <a:lnTo>
                    <a:pt x="42375" y="279003"/>
                  </a:lnTo>
                  <a:lnTo>
                    <a:pt x="45931" y="285028"/>
                  </a:lnTo>
                  <a:lnTo>
                    <a:pt x="46507" y="295897"/>
                  </a:lnTo>
                  <a:lnTo>
                    <a:pt x="46570" y="304927"/>
                  </a:lnTo>
                  <a:lnTo>
                    <a:pt x="53898" y="312216"/>
                  </a:lnTo>
                  <a:lnTo>
                    <a:pt x="603249" y="312216"/>
                  </a:lnTo>
                  <a:lnTo>
                    <a:pt x="610311" y="305854"/>
                  </a:lnTo>
                  <a:lnTo>
                    <a:pt x="611174" y="297472"/>
                  </a:lnTo>
                  <a:lnTo>
                    <a:pt x="613834" y="290992"/>
                  </a:lnTo>
                  <a:lnTo>
                    <a:pt x="620425" y="283808"/>
                  </a:lnTo>
                  <a:lnTo>
                    <a:pt x="627402" y="279349"/>
                  </a:lnTo>
                  <a:lnTo>
                    <a:pt x="77889" y="279349"/>
                  </a:lnTo>
                  <a:lnTo>
                    <a:pt x="71783" y="262976"/>
                  </a:lnTo>
                  <a:lnTo>
                    <a:pt x="61702" y="252380"/>
                  </a:lnTo>
                  <a:lnTo>
                    <a:pt x="48460" y="246023"/>
                  </a:lnTo>
                  <a:lnTo>
                    <a:pt x="32867" y="242366"/>
                  </a:lnTo>
                  <a:lnTo>
                    <a:pt x="32867" y="79971"/>
                  </a:lnTo>
                  <a:lnTo>
                    <a:pt x="50511" y="73281"/>
                  </a:lnTo>
                  <a:lnTo>
                    <a:pt x="63814" y="63320"/>
                  </a:lnTo>
                  <a:lnTo>
                    <a:pt x="72940" y="49909"/>
                  </a:lnTo>
                  <a:lnTo>
                    <a:pt x="78054" y="32867"/>
                  </a:lnTo>
                  <a:lnTo>
                    <a:pt x="615750" y="32867"/>
                  </a:lnTo>
                  <a:lnTo>
                    <a:pt x="613570" y="29174"/>
                  </a:lnTo>
                  <a:lnTo>
                    <a:pt x="611250" y="15582"/>
                  </a:lnTo>
                  <a:lnTo>
                    <a:pt x="610781" y="6858"/>
                  </a:lnTo>
                  <a:lnTo>
                    <a:pt x="603580" y="0"/>
                  </a:lnTo>
                  <a:close/>
                </a:path>
                <a:path w="657860" h="312420">
                  <a:moveTo>
                    <a:pt x="615750" y="32867"/>
                  </a:moveTo>
                  <a:lnTo>
                    <a:pt x="580567" y="32867"/>
                  </a:lnTo>
                  <a:lnTo>
                    <a:pt x="586326" y="48520"/>
                  </a:lnTo>
                  <a:lnTo>
                    <a:pt x="595569" y="61425"/>
                  </a:lnTo>
                  <a:lnTo>
                    <a:pt x="608274" y="71559"/>
                  </a:lnTo>
                  <a:lnTo>
                    <a:pt x="624420" y="78905"/>
                  </a:lnTo>
                  <a:lnTo>
                    <a:pt x="624420" y="244297"/>
                  </a:lnTo>
                  <a:lnTo>
                    <a:pt x="610819" y="250575"/>
                  </a:lnTo>
                  <a:lnTo>
                    <a:pt x="599066" y="258751"/>
                  </a:lnTo>
                  <a:lnTo>
                    <a:pt x="589564" y="268462"/>
                  </a:lnTo>
                  <a:lnTo>
                    <a:pt x="582714" y="279349"/>
                  </a:lnTo>
                  <a:lnTo>
                    <a:pt x="627402" y="279349"/>
                  </a:lnTo>
                  <a:lnTo>
                    <a:pt x="630604" y="277303"/>
                  </a:lnTo>
                  <a:lnTo>
                    <a:pt x="644029" y="272859"/>
                  </a:lnTo>
                  <a:lnTo>
                    <a:pt x="651738" y="271348"/>
                  </a:lnTo>
                  <a:lnTo>
                    <a:pt x="657288" y="264591"/>
                  </a:lnTo>
                  <a:lnTo>
                    <a:pt x="657288" y="58381"/>
                  </a:lnTo>
                  <a:lnTo>
                    <a:pt x="651738" y="51638"/>
                  </a:lnTo>
                  <a:lnTo>
                    <a:pt x="644029" y="50114"/>
                  </a:lnTo>
                  <a:lnTo>
                    <a:pt x="629301" y="45745"/>
                  </a:lnTo>
                  <a:lnTo>
                    <a:pt x="619367" y="38996"/>
                  </a:lnTo>
                  <a:lnTo>
                    <a:pt x="615750" y="32867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4092278" y="6296599"/>
              <a:ext cx="385445" cy="202565"/>
            </a:xfrm>
            <a:custGeom>
              <a:avLst/>
              <a:gdLst/>
              <a:ahLst/>
              <a:cxnLst/>
              <a:rect l="l" t="t" r="r" b="b"/>
              <a:pathLst>
                <a:path w="385445" h="202564">
                  <a:moveTo>
                    <a:pt x="16428" y="0"/>
                  </a:moveTo>
                  <a:lnTo>
                    <a:pt x="10247" y="1202"/>
                  </a:lnTo>
                  <a:lnTo>
                    <a:pt x="4814" y="4810"/>
                  </a:lnTo>
                  <a:lnTo>
                    <a:pt x="1193" y="10281"/>
                  </a:lnTo>
                  <a:lnTo>
                    <a:pt x="0" y="16463"/>
                  </a:lnTo>
                  <a:lnTo>
                    <a:pt x="1199" y="22617"/>
                  </a:lnTo>
                  <a:lnTo>
                    <a:pt x="168974" y="192224"/>
                  </a:lnTo>
                  <a:lnTo>
                    <a:pt x="192558" y="201977"/>
                  </a:lnTo>
                  <a:lnTo>
                    <a:pt x="198938" y="201368"/>
                  </a:lnTo>
                  <a:lnTo>
                    <a:pt x="205129" y="199539"/>
                  </a:lnTo>
                  <a:lnTo>
                    <a:pt x="210937" y="196491"/>
                  </a:lnTo>
                  <a:lnTo>
                    <a:pt x="216167" y="192224"/>
                  </a:lnTo>
                  <a:lnTo>
                    <a:pt x="239406" y="168983"/>
                  </a:lnTo>
                  <a:lnTo>
                    <a:pt x="192202" y="168983"/>
                  </a:lnTo>
                  <a:lnTo>
                    <a:pt x="28042" y="4810"/>
                  </a:lnTo>
                  <a:lnTo>
                    <a:pt x="22609" y="1202"/>
                  </a:lnTo>
                  <a:lnTo>
                    <a:pt x="16428" y="0"/>
                  </a:lnTo>
                  <a:close/>
                </a:path>
                <a:path w="385445" h="202564">
                  <a:moveTo>
                    <a:pt x="368675" y="38"/>
                  </a:moveTo>
                  <a:lnTo>
                    <a:pt x="362494" y="1240"/>
                  </a:lnTo>
                  <a:lnTo>
                    <a:pt x="357061" y="4848"/>
                  </a:lnTo>
                  <a:lnTo>
                    <a:pt x="192202" y="168983"/>
                  </a:lnTo>
                  <a:lnTo>
                    <a:pt x="239406" y="168983"/>
                  </a:lnTo>
                  <a:lnTo>
                    <a:pt x="380314" y="28051"/>
                  </a:lnTo>
                  <a:lnTo>
                    <a:pt x="383910" y="22617"/>
                  </a:lnTo>
                  <a:lnTo>
                    <a:pt x="385103" y="16435"/>
                  </a:lnTo>
                  <a:lnTo>
                    <a:pt x="383904" y="10281"/>
                  </a:lnTo>
                  <a:lnTo>
                    <a:pt x="380289" y="4848"/>
                  </a:lnTo>
                  <a:lnTo>
                    <a:pt x="374856" y="1240"/>
                  </a:lnTo>
                  <a:lnTo>
                    <a:pt x="368675" y="38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4333845" y="5746749"/>
              <a:ext cx="390525" cy="204470"/>
            </a:xfrm>
            <a:custGeom>
              <a:avLst/>
              <a:gdLst/>
              <a:ahLst/>
              <a:cxnLst/>
              <a:rect l="l" t="t" r="r" b="b"/>
              <a:pathLst>
                <a:path w="390525" h="204470">
                  <a:moveTo>
                    <a:pt x="242096" y="33053"/>
                  </a:moveTo>
                  <a:lnTo>
                    <a:pt x="195627" y="33053"/>
                  </a:lnTo>
                  <a:lnTo>
                    <a:pt x="365375" y="202814"/>
                  </a:lnTo>
                  <a:lnTo>
                    <a:pt x="369579" y="204414"/>
                  </a:lnTo>
                  <a:lnTo>
                    <a:pt x="377986" y="204414"/>
                  </a:lnTo>
                  <a:lnTo>
                    <a:pt x="382190" y="202814"/>
                  </a:lnTo>
                  <a:lnTo>
                    <a:pt x="385429" y="199563"/>
                  </a:lnTo>
                  <a:lnTo>
                    <a:pt x="389011" y="194167"/>
                  </a:lnTo>
                  <a:lnTo>
                    <a:pt x="390213" y="187985"/>
                  </a:lnTo>
                  <a:lnTo>
                    <a:pt x="389011" y="181800"/>
                  </a:lnTo>
                  <a:lnTo>
                    <a:pt x="385378" y="176334"/>
                  </a:lnTo>
                  <a:lnTo>
                    <a:pt x="242096" y="33053"/>
                  </a:lnTo>
                  <a:close/>
                </a:path>
                <a:path w="390525" h="204470">
                  <a:moveTo>
                    <a:pt x="195118" y="0"/>
                  </a:moveTo>
                  <a:lnTo>
                    <a:pt x="4793" y="176360"/>
                  </a:lnTo>
                  <a:lnTo>
                    <a:pt x="0" y="187948"/>
                  </a:lnTo>
                  <a:lnTo>
                    <a:pt x="1202" y="194129"/>
                  </a:lnTo>
                  <a:lnTo>
                    <a:pt x="4810" y="199563"/>
                  </a:lnTo>
                  <a:lnTo>
                    <a:pt x="10250" y="203177"/>
                  </a:lnTo>
                  <a:lnTo>
                    <a:pt x="16435" y="204382"/>
                  </a:lnTo>
                  <a:lnTo>
                    <a:pt x="22617" y="203177"/>
                  </a:lnTo>
                  <a:lnTo>
                    <a:pt x="28051" y="199563"/>
                  </a:lnTo>
                  <a:lnTo>
                    <a:pt x="195627" y="33053"/>
                  </a:lnTo>
                  <a:lnTo>
                    <a:pt x="242096" y="33053"/>
                  </a:lnTo>
                  <a:lnTo>
                    <a:pt x="218868" y="9825"/>
                  </a:lnTo>
                  <a:lnTo>
                    <a:pt x="207750" y="2454"/>
                  </a:lnTo>
                  <a:lnTo>
                    <a:pt x="195118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4401374" y="5840008"/>
              <a:ext cx="252012" cy="1111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4161659" y="6296581"/>
              <a:ext cx="252425" cy="1163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9918A27D-EEF4-034A-AD12-B3436BB654FF}"/>
              </a:ext>
            </a:extLst>
          </p:cNvPr>
          <p:cNvGrpSpPr/>
          <p:nvPr/>
        </p:nvGrpSpPr>
        <p:grpSpPr>
          <a:xfrm>
            <a:off x="3695700" y="5289622"/>
            <a:ext cx="1409700" cy="1409700"/>
            <a:chOff x="3695700" y="7175500"/>
            <a:chExt cx="1409700" cy="1409700"/>
          </a:xfrm>
        </p:grpSpPr>
        <p:sp>
          <p:nvSpPr>
            <p:cNvPr id="32" name="object 32"/>
            <p:cNvSpPr/>
            <p:nvPr/>
          </p:nvSpPr>
          <p:spPr>
            <a:xfrm>
              <a:off x="3695700" y="71755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3695700" y="71755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1409700"/>
                  </a:move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152896" y="7543794"/>
              <a:ext cx="438784" cy="94615"/>
            </a:xfrm>
            <a:custGeom>
              <a:avLst/>
              <a:gdLst/>
              <a:ahLst/>
              <a:cxnLst/>
              <a:rect l="l" t="t" r="r" b="b"/>
              <a:pathLst>
                <a:path w="438785" h="94615">
                  <a:moveTo>
                    <a:pt x="414121" y="0"/>
                  </a:moveTo>
                  <a:lnTo>
                    <a:pt x="24460" y="0"/>
                  </a:lnTo>
                  <a:lnTo>
                    <a:pt x="14851" y="2237"/>
                  </a:lnTo>
                  <a:lnTo>
                    <a:pt x="7086" y="8375"/>
                  </a:lnTo>
                  <a:lnTo>
                    <a:pt x="1893" y="17552"/>
                  </a:lnTo>
                  <a:lnTo>
                    <a:pt x="0" y="28905"/>
                  </a:lnTo>
                  <a:lnTo>
                    <a:pt x="0" y="65151"/>
                  </a:lnTo>
                  <a:lnTo>
                    <a:pt x="1893" y="76504"/>
                  </a:lnTo>
                  <a:lnTo>
                    <a:pt x="7086" y="85680"/>
                  </a:lnTo>
                  <a:lnTo>
                    <a:pt x="14851" y="91818"/>
                  </a:lnTo>
                  <a:lnTo>
                    <a:pt x="24460" y="94056"/>
                  </a:lnTo>
                  <a:lnTo>
                    <a:pt x="414121" y="94056"/>
                  </a:lnTo>
                  <a:lnTo>
                    <a:pt x="423731" y="91818"/>
                  </a:lnTo>
                  <a:lnTo>
                    <a:pt x="431501" y="85680"/>
                  </a:lnTo>
                  <a:lnTo>
                    <a:pt x="436699" y="76504"/>
                  </a:lnTo>
                  <a:lnTo>
                    <a:pt x="438594" y="65151"/>
                  </a:lnTo>
                  <a:lnTo>
                    <a:pt x="438594" y="62776"/>
                  </a:lnTo>
                  <a:lnTo>
                    <a:pt x="31305" y="62776"/>
                  </a:lnTo>
                  <a:lnTo>
                    <a:pt x="31407" y="31292"/>
                  </a:lnTo>
                  <a:lnTo>
                    <a:pt x="438594" y="31292"/>
                  </a:lnTo>
                  <a:lnTo>
                    <a:pt x="438594" y="28905"/>
                  </a:lnTo>
                  <a:lnTo>
                    <a:pt x="436699" y="17552"/>
                  </a:lnTo>
                  <a:lnTo>
                    <a:pt x="431501" y="8375"/>
                  </a:lnTo>
                  <a:lnTo>
                    <a:pt x="423731" y="2237"/>
                  </a:lnTo>
                  <a:lnTo>
                    <a:pt x="414121" y="0"/>
                  </a:lnTo>
                  <a:close/>
                </a:path>
                <a:path w="438785" h="94615">
                  <a:moveTo>
                    <a:pt x="438594" y="31292"/>
                  </a:moveTo>
                  <a:lnTo>
                    <a:pt x="407289" y="31292"/>
                  </a:lnTo>
                  <a:lnTo>
                    <a:pt x="407187" y="62776"/>
                  </a:lnTo>
                  <a:lnTo>
                    <a:pt x="438594" y="62776"/>
                  </a:lnTo>
                  <a:lnTo>
                    <a:pt x="438594" y="31292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4152896" y="8122760"/>
              <a:ext cx="438784" cy="93345"/>
            </a:xfrm>
            <a:custGeom>
              <a:avLst/>
              <a:gdLst/>
              <a:ahLst/>
              <a:cxnLst/>
              <a:rect l="l" t="t" r="r" b="b"/>
              <a:pathLst>
                <a:path w="438785" h="93345">
                  <a:moveTo>
                    <a:pt x="414121" y="0"/>
                  </a:moveTo>
                  <a:lnTo>
                    <a:pt x="24460" y="0"/>
                  </a:lnTo>
                  <a:lnTo>
                    <a:pt x="14851" y="2224"/>
                  </a:lnTo>
                  <a:lnTo>
                    <a:pt x="7086" y="8326"/>
                  </a:lnTo>
                  <a:lnTo>
                    <a:pt x="1893" y="17450"/>
                  </a:lnTo>
                  <a:lnTo>
                    <a:pt x="0" y="28740"/>
                  </a:lnTo>
                  <a:lnTo>
                    <a:pt x="0" y="64554"/>
                  </a:lnTo>
                  <a:lnTo>
                    <a:pt x="1893" y="75851"/>
                  </a:lnTo>
                  <a:lnTo>
                    <a:pt x="7086" y="84978"/>
                  </a:lnTo>
                  <a:lnTo>
                    <a:pt x="14851" y="91082"/>
                  </a:lnTo>
                  <a:lnTo>
                    <a:pt x="24460" y="93306"/>
                  </a:lnTo>
                  <a:lnTo>
                    <a:pt x="414121" y="93306"/>
                  </a:lnTo>
                  <a:lnTo>
                    <a:pt x="423731" y="91082"/>
                  </a:lnTo>
                  <a:lnTo>
                    <a:pt x="431501" y="84978"/>
                  </a:lnTo>
                  <a:lnTo>
                    <a:pt x="436699" y="75851"/>
                  </a:lnTo>
                  <a:lnTo>
                    <a:pt x="438594" y="64554"/>
                  </a:lnTo>
                  <a:lnTo>
                    <a:pt x="438594" y="62026"/>
                  </a:lnTo>
                  <a:lnTo>
                    <a:pt x="31305" y="62026"/>
                  </a:lnTo>
                  <a:lnTo>
                    <a:pt x="31394" y="31280"/>
                  </a:lnTo>
                  <a:lnTo>
                    <a:pt x="438594" y="31280"/>
                  </a:lnTo>
                  <a:lnTo>
                    <a:pt x="438594" y="28740"/>
                  </a:lnTo>
                  <a:lnTo>
                    <a:pt x="436699" y="17450"/>
                  </a:lnTo>
                  <a:lnTo>
                    <a:pt x="431501" y="8326"/>
                  </a:lnTo>
                  <a:lnTo>
                    <a:pt x="423731" y="2224"/>
                  </a:lnTo>
                  <a:lnTo>
                    <a:pt x="414121" y="0"/>
                  </a:lnTo>
                  <a:close/>
                </a:path>
                <a:path w="438785" h="93345">
                  <a:moveTo>
                    <a:pt x="438594" y="31280"/>
                  </a:moveTo>
                  <a:lnTo>
                    <a:pt x="407289" y="31280"/>
                  </a:lnTo>
                  <a:lnTo>
                    <a:pt x="407200" y="62026"/>
                  </a:lnTo>
                  <a:lnTo>
                    <a:pt x="438594" y="62026"/>
                  </a:lnTo>
                  <a:lnTo>
                    <a:pt x="438594" y="3128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4184798" y="7606569"/>
              <a:ext cx="375920" cy="548005"/>
            </a:xfrm>
            <a:custGeom>
              <a:avLst/>
              <a:gdLst/>
              <a:ahLst/>
              <a:cxnLst/>
              <a:rect l="l" t="t" r="r" b="b"/>
              <a:pathLst>
                <a:path w="375920" h="548004">
                  <a:moveTo>
                    <a:pt x="368414" y="0"/>
                  </a:moveTo>
                  <a:lnTo>
                    <a:pt x="6997" y="0"/>
                  </a:lnTo>
                  <a:lnTo>
                    <a:pt x="0" y="6997"/>
                  </a:lnTo>
                  <a:lnTo>
                    <a:pt x="0" y="64363"/>
                  </a:lnTo>
                  <a:lnTo>
                    <a:pt x="5768" y="113829"/>
                  </a:lnTo>
                  <a:lnTo>
                    <a:pt x="22434" y="160447"/>
                  </a:lnTo>
                  <a:lnTo>
                    <a:pt x="49034" y="202246"/>
                  </a:lnTo>
                  <a:lnTo>
                    <a:pt x="84672" y="237312"/>
                  </a:lnTo>
                  <a:lnTo>
                    <a:pt x="128562" y="271310"/>
                  </a:lnTo>
                  <a:lnTo>
                    <a:pt x="84339" y="305473"/>
                  </a:lnTo>
                  <a:lnTo>
                    <a:pt x="48911" y="340372"/>
                  </a:lnTo>
                  <a:lnTo>
                    <a:pt x="22378" y="382147"/>
                  </a:lnTo>
                  <a:lnTo>
                    <a:pt x="5754" y="428778"/>
                  </a:lnTo>
                  <a:lnTo>
                    <a:pt x="0" y="478294"/>
                  </a:lnTo>
                  <a:lnTo>
                    <a:pt x="0" y="540461"/>
                  </a:lnTo>
                  <a:lnTo>
                    <a:pt x="6997" y="547471"/>
                  </a:lnTo>
                  <a:lnTo>
                    <a:pt x="368414" y="547471"/>
                  </a:lnTo>
                  <a:lnTo>
                    <a:pt x="375411" y="540461"/>
                  </a:lnTo>
                  <a:lnTo>
                    <a:pt x="375411" y="516191"/>
                  </a:lnTo>
                  <a:lnTo>
                    <a:pt x="31280" y="516191"/>
                  </a:lnTo>
                  <a:lnTo>
                    <a:pt x="31280" y="478294"/>
                  </a:lnTo>
                  <a:lnTo>
                    <a:pt x="36211" y="435842"/>
                  </a:lnTo>
                  <a:lnTo>
                    <a:pt x="50455" y="395871"/>
                  </a:lnTo>
                  <a:lnTo>
                    <a:pt x="73183" y="360072"/>
                  </a:lnTo>
                  <a:lnTo>
                    <a:pt x="103568" y="330136"/>
                  </a:lnTo>
                  <a:lnTo>
                    <a:pt x="167525" y="280746"/>
                  </a:lnTo>
                  <a:lnTo>
                    <a:pt x="169754" y="276212"/>
                  </a:lnTo>
                  <a:lnTo>
                    <a:pt x="169773" y="266496"/>
                  </a:lnTo>
                  <a:lnTo>
                    <a:pt x="167538" y="261924"/>
                  </a:lnTo>
                  <a:lnTo>
                    <a:pt x="103758" y="212521"/>
                  </a:lnTo>
                  <a:lnTo>
                    <a:pt x="73312" y="182551"/>
                  </a:lnTo>
                  <a:lnTo>
                    <a:pt x="50512" y="146724"/>
                  </a:lnTo>
                  <a:lnTo>
                    <a:pt x="36226" y="106766"/>
                  </a:lnTo>
                  <a:lnTo>
                    <a:pt x="31280" y="64363"/>
                  </a:lnTo>
                  <a:lnTo>
                    <a:pt x="31280" y="31280"/>
                  </a:lnTo>
                  <a:lnTo>
                    <a:pt x="375411" y="31280"/>
                  </a:lnTo>
                  <a:lnTo>
                    <a:pt x="375411" y="6997"/>
                  </a:lnTo>
                  <a:lnTo>
                    <a:pt x="368414" y="0"/>
                  </a:lnTo>
                  <a:close/>
                </a:path>
                <a:path w="375920" h="548004">
                  <a:moveTo>
                    <a:pt x="375411" y="31280"/>
                  </a:moveTo>
                  <a:lnTo>
                    <a:pt x="344119" y="31280"/>
                  </a:lnTo>
                  <a:lnTo>
                    <a:pt x="344119" y="62153"/>
                  </a:lnTo>
                  <a:lnTo>
                    <a:pt x="339325" y="106638"/>
                  </a:lnTo>
                  <a:lnTo>
                    <a:pt x="325343" y="147391"/>
                  </a:lnTo>
                  <a:lnTo>
                    <a:pt x="302772" y="183117"/>
                  </a:lnTo>
                  <a:lnTo>
                    <a:pt x="272163" y="212559"/>
                  </a:lnTo>
                  <a:lnTo>
                    <a:pt x="209207" y="262001"/>
                  </a:lnTo>
                  <a:lnTo>
                    <a:pt x="207040" y="266496"/>
                  </a:lnTo>
                  <a:lnTo>
                    <a:pt x="207035" y="276212"/>
                  </a:lnTo>
                  <a:lnTo>
                    <a:pt x="209283" y="280746"/>
                  </a:lnTo>
                  <a:lnTo>
                    <a:pt x="273380" y="330339"/>
                  </a:lnTo>
                  <a:lnTo>
                    <a:pt x="303399" y="359384"/>
                  </a:lnTo>
                  <a:lnTo>
                    <a:pt x="325608" y="394968"/>
                  </a:lnTo>
                  <a:lnTo>
                    <a:pt x="339388" y="435779"/>
                  </a:lnTo>
                  <a:lnTo>
                    <a:pt x="344119" y="480504"/>
                  </a:lnTo>
                  <a:lnTo>
                    <a:pt x="344119" y="516191"/>
                  </a:lnTo>
                  <a:lnTo>
                    <a:pt x="375411" y="516191"/>
                  </a:lnTo>
                  <a:lnTo>
                    <a:pt x="375411" y="480504"/>
                  </a:lnTo>
                  <a:lnTo>
                    <a:pt x="369847" y="428527"/>
                  </a:lnTo>
                  <a:lnTo>
                    <a:pt x="353652" y="380996"/>
                  </a:lnTo>
                  <a:lnTo>
                    <a:pt x="327572" y="339461"/>
                  </a:lnTo>
                  <a:lnTo>
                    <a:pt x="292288" y="305422"/>
                  </a:lnTo>
                  <a:lnTo>
                    <a:pt x="248107" y="271233"/>
                  </a:lnTo>
                  <a:lnTo>
                    <a:pt x="291327" y="237261"/>
                  </a:lnTo>
                  <a:lnTo>
                    <a:pt x="326977" y="203008"/>
                  </a:lnTo>
                  <a:lnTo>
                    <a:pt x="353393" y="161358"/>
                  </a:lnTo>
                  <a:lnTo>
                    <a:pt x="369784" y="113894"/>
                  </a:lnTo>
                  <a:lnTo>
                    <a:pt x="375411" y="62153"/>
                  </a:lnTo>
                  <a:lnTo>
                    <a:pt x="375411" y="3128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225037" y="7966703"/>
              <a:ext cx="302260" cy="187960"/>
            </a:xfrm>
            <a:custGeom>
              <a:avLst/>
              <a:gdLst/>
              <a:ahLst/>
              <a:cxnLst/>
              <a:rect l="l" t="t" r="r" b="b"/>
              <a:pathLst>
                <a:path w="302260" h="187959">
                  <a:moveTo>
                    <a:pt x="151688" y="0"/>
                  </a:moveTo>
                  <a:lnTo>
                    <a:pt x="145834" y="2031"/>
                  </a:lnTo>
                  <a:lnTo>
                    <a:pt x="142138" y="6286"/>
                  </a:lnTo>
                  <a:lnTo>
                    <a:pt x="117453" y="21892"/>
                  </a:lnTo>
                  <a:lnTo>
                    <a:pt x="80094" y="52685"/>
                  </a:lnTo>
                  <a:lnTo>
                    <a:pt x="38727" y="100119"/>
                  </a:lnTo>
                  <a:lnTo>
                    <a:pt x="2019" y="165646"/>
                  </a:lnTo>
                  <a:lnTo>
                    <a:pt x="0" y="170472"/>
                  </a:lnTo>
                  <a:lnTo>
                    <a:pt x="507" y="175996"/>
                  </a:lnTo>
                  <a:lnTo>
                    <a:pt x="6324" y="184721"/>
                  </a:lnTo>
                  <a:lnTo>
                    <a:pt x="11201" y="187337"/>
                  </a:lnTo>
                  <a:lnTo>
                    <a:pt x="290436" y="187337"/>
                  </a:lnTo>
                  <a:lnTo>
                    <a:pt x="295325" y="184721"/>
                  </a:lnTo>
                  <a:lnTo>
                    <a:pt x="301129" y="175996"/>
                  </a:lnTo>
                  <a:lnTo>
                    <a:pt x="301650" y="170472"/>
                  </a:lnTo>
                  <a:lnTo>
                    <a:pt x="299618" y="165646"/>
                  </a:lnTo>
                  <a:lnTo>
                    <a:pt x="294257" y="156057"/>
                  </a:lnTo>
                  <a:lnTo>
                    <a:pt x="41020" y="156057"/>
                  </a:lnTo>
                  <a:lnTo>
                    <a:pt x="71888" y="108322"/>
                  </a:lnTo>
                  <a:lnTo>
                    <a:pt x="104757" y="72740"/>
                  </a:lnTo>
                  <a:lnTo>
                    <a:pt x="134152" y="48610"/>
                  </a:lnTo>
                  <a:lnTo>
                    <a:pt x="154597" y="35229"/>
                  </a:lnTo>
                  <a:lnTo>
                    <a:pt x="204943" y="35229"/>
                  </a:lnTo>
                  <a:lnTo>
                    <a:pt x="180744" y="15155"/>
                  </a:lnTo>
                  <a:lnTo>
                    <a:pt x="161988" y="3111"/>
                  </a:lnTo>
                  <a:lnTo>
                    <a:pt x="160566" y="2260"/>
                  </a:lnTo>
                  <a:lnTo>
                    <a:pt x="159016" y="1625"/>
                  </a:lnTo>
                  <a:lnTo>
                    <a:pt x="151688" y="0"/>
                  </a:lnTo>
                  <a:close/>
                </a:path>
                <a:path w="302260" h="187959">
                  <a:moveTo>
                    <a:pt x="204943" y="35229"/>
                  </a:moveTo>
                  <a:lnTo>
                    <a:pt x="154597" y="35229"/>
                  </a:lnTo>
                  <a:lnTo>
                    <a:pt x="174416" y="49633"/>
                  </a:lnTo>
                  <a:lnTo>
                    <a:pt x="201653" y="74164"/>
                  </a:lnTo>
                  <a:lnTo>
                    <a:pt x="231896" y="109435"/>
                  </a:lnTo>
                  <a:lnTo>
                    <a:pt x="260730" y="156057"/>
                  </a:lnTo>
                  <a:lnTo>
                    <a:pt x="294257" y="156057"/>
                  </a:lnTo>
                  <a:lnTo>
                    <a:pt x="259966" y="94722"/>
                  </a:lnTo>
                  <a:lnTo>
                    <a:pt x="216873" y="45126"/>
                  </a:lnTo>
                  <a:lnTo>
                    <a:pt x="204943" y="35229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246503" y="7716063"/>
              <a:ext cx="251993" cy="12929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object 19"/>
          <p:cNvSpPr/>
          <p:nvPr/>
        </p:nvSpPr>
        <p:spPr>
          <a:xfrm>
            <a:off x="4121694" y="3962472"/>
            <a:ext cx="7214870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23"/>
          <p:cNvSpPr/>
          <p:nvPr/>
        </p:nvSpPr>
        <p:spPr>
          <a:xfrm>
            <a:off x="11129856" y="3962472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2CBB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28"/>
          <p:cNvSpPr txBox="1"/>
          <p:nvPr/>
        </p:nvSpPr>
        <p:spPr>
          <a:xfrm>
            <a:off x="5430832" y="4311722"/>
            <a:ext cx="29889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ÚROKOVÁ</a:t>
            </a:r>
            <a:r>
              <a:rPr kumimoji="0" sz="25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SADZBA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object 33"/>
          <p:cNvSpPr txBox="1"/>
          <p:nvPr/>
        </p:nvSpPr>
        <p:spPr>
          <a:xfrm>
            <a:off x="11815763" y="4298914"/>
            <a:ext cx="110236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1 </a:t>
            </a:r>
            <a:r>
              <a:rPr kumimoji="0" sz="2500" b="1" i="0" u="none" strike="noStrike" kern="120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4C4D4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4" name="Skupina 63">
            <a:extLst>
              <a:ext uri="{FF2B5EF4-FFF2-40B4-BE49-F238E27FC236}">
                <a16:creationId xmlns:a16="http://schemas.microsoft.com/office/drawing/2014/main" id="{558C3F4A-26E2-CB4D-9688-C3225830E153}"/>
              </a:ext>
            </a:extLst>
          </p:cNvPr>
          <p:cNvGrpSpPr/>
          <p:nvPr/>
        </p:nvGrpSpPr>
        <p:grpSpPr>
          <a:xfrm>
            <a:off x="3722681" y="3803722"/>
            <a:ext cx="1409700" cy="1409700"/>
            <a:chOff x="3695700" y="6781800"/>
            <a:chExt cx="1409700" cy="1409700"/>
          </a:xfrm>
        </p:grpSpPr>
        <p:sp>
          <p:nvSpPr>
            <p:cNvPr id="65" name="object 39"/>
            <p:cNvSpPr/>
            <p:nvPr/>
          </p:nvSpPr>
          <p:spPr>
            <a:xfrm>
              <a:off x="3695700" y="67818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58"/>
            <p:cNvSpPr/>
            <p:nvPr/>
          </p:nvSpPr>
          <p:spPr>
            <a:xfrm>
              <a:off x="4089394" y="7175502"/>
              <a:ext cx="631190" cy="635000"/>
            </a:xfrm>
            <a:custGeom>
              <a:avLst/>
              <a:gdLst/>
              <a:ahLst/>
              <a:cxnLst/>
              <a:rect l="l" t="t" r="r" b="b"/>
              <a:pathLst>
                <a:path w="631189" h="635000">
                  <a:moveTo>
                    <a:pt x="536714" y="0"/>
                  </a:moveTo>
                  <a:lnTo>
                    <a:pt x="467995" y="0"/>
                  </a:lnTo>
                  <a:lnTo>
                    <a:pt x="98298" y="635000"/>
                  </a:lnTo>
                  <a:lnTo>
                    <a:pt x="166154" y="635000"/>
                  </a:lnTo>
                  <a:lnTo>
                    <a:pt x="536714" y="0"/>
                  </a:lnTo>
                  <a:close/>
                </a:path>
                <a:path w="631189" h="635000">
                  <a:moveTo>
                    <a:pt x="506260" y="256603"/>
                  </a:moveTo>
                  <a:lnTo>
                    <a:pt x="460159" y="263563"/>
                  </a:lnTo>
                  <a:lnTo>
                    <a:pt x="420154" y="283578"/>
                  </a:lnTo>
                  <a:lnTo>
                    <a:pt x="391883" y="315328"/>
                  </a:lnTo>
                  <a:lnTo>
                    <a:pt x="381000" y="358381"/>
                  </a:lnTo>
                  <a:lnTo>
                    <a:pt x="381000" y="522782"/>
                  </a:lnTo>
                  <a:lnTo>
                    <a:pt x="391439" y="565848"/>
                  </a:lnTo>
                  <a:lnTo>
                    <a:pt x="419277" y="597598"/>
                  </a:lnTo>
                  <a:lnTo>
                    <a:pt x="459295" y="617169"/>
                  </a:lnTo>
                  <a:lnTo>
                    <a:pt x="506260" y="623684"/>
                  </a:lnTo>
                  <a:lnTo>
                    <a:pt x="517949" y="623277"/>
                  </a:lnTo>
                  <a:lnTo>
                    <a:pt x="563346" y="613496"/>
                  </a:lnTo>
                  <a:lnTo>
                    <a:pt x="600641" y="590721"/>
                  </a:lnTo>
                  <a:lnTo>
                    <a:pt x="623288" y="559320"/>
                  </a:lnTo>
                  <a:lnTo>
                    <a:pt x="500468" y="559320"/>
                  </a:lnTo>
                  <a:lnTo>
                    <a:pt x="494525" y="558444"/>
                  </a:lnTo>
                  <a:lnTo>
                    <a:pt x="458863" y="534962"/>
                  </a:lnTo>
                  <a:lnTo>
                    <a:pt x="455663" y="529170"/>
                  </a:lnTo>
                  <a:lnTo>
                    <a:pt x="454075" y="522211"/>
                  </a:lnTo>
                  <a:lnTo>
                    <a:pt x="454075" y="360121"/>
                  </a:lnTo>
                  <a:lnTo>
                    <a:pt x="476694" y="328955"/>
                  </a:lnTo>
                  <a:lnTo>
                    <a:pt x="500468" y="321843"/>
                  </a:lnTo>
                  <a:lnTo>
                    <a:pt x="623282" y="321843"/>
                  </a:lnTo>
                  <a:lnTo>
                    <a:pt x="620217" y="315328"/>
                  </a:lnTo>
                  <a:lnTo>
                    <a:pt x="591947" y="283578"/>
                  </a:lnTo>
                  <a:lnTo>
                    <a:pt x="551929" y="263563"/>
                  </a:lnTo>
                  <a:lnTo>
                    <a:pt x="517923" y="257039"/>
                  </a:lnTo>
                  <a:lnTo>
                    <a:pt x="506260" y="256603"/>
                  </a:lnTo>
                  <a:close/>
                </a:path>
                <a:path w="631189" h="635000">
                  <a:moveTo>
                    <a:pt x="623282" y="321843"/>
                  </a:moveTo>
                  <a:lnTo>
                    <a:pt x="512051" y="321843"/>
                  </a:lnTo>
                  <a:lnTo>
                    <a:pt x="518147" y="322719"/>
                  </a:lnTo>
                  <a:lnTo>
                    <a:pt x="530910" y="326199"/>
                  </a:lnTo>
                  <a:lnTo>
                    <a:pt x="559333" y="360121"/>
                  </a:lnTo>
                  <a:lnTo>
                    <a:pt x="559333" y="522211"/>
                  </a:lnTo>
                  <a:lnTo>
                    <a:pt x="530910" y="554964"/>
                  </a:lnTo>
                  <a:lnTo>
                    <a:pt x="512051" y="559320"/>
                  </a:lnTo>
                  <a:lnTo>
                    <a:pt x="623288" y="559320"/>
                  </a:lnTo>
                  <a:lnTo>
                    <a:pt x="624784" y="556142"/>
                  </a:lnTo>
                  <a:lnTo>
                    <a:pt x="628046" y="545730"/>
                  </a:lnTo>
                  <a:lnTo>
                    <a:pt x="630004" y="534610"/>
                  </a:lnTo>
                  <a:lnTo>
                    <a:pt x="630656" y="522782"/>
                  </a:lnTo>
                  <a:lnTo>
                    <a:pt x="630656" y="358381"/>
                  </a:lnTo>
                  <a:lnTo>
                    <a:pt x="630004" y="346560"/>
                  </a:lnTo>
                  <a:lnTo>
                    <a:pt x="628046" y="335445"/>
                  </a:lnTo>
                  <a:lnTo>
                    <a:pt x="624784" y="325034"/>
                  </a:lnTo>
                  <a:lnTo>
                    <a:pt x="623282" y="321843"/>
                  </a:lnTo>
                  <a:close/>
                </a:path>
                <a:path w="631189" h="635000">
                  <a:moveTo>
                    <a:pt x="125260" y="17399"/>
                  </a:moveTo>
                  <a:lnTo>
                    <a:pt x="79159" y="24358"/>
                  </a:lnTo>
                  <a:lnTo>
                    <a:pt x="38709" y="44361"/>
                  </a:lnTo>
                  <a:lnTo>
                    <a:pt x="10439" y="76111"/>
                  </a:lnTo>
                  <a:lnTo>
                    <a:pt x="0" y="119164"/>
                  </a:lnTo>
                  <a:lnTo>
                    <a:pt x="0" y="283578"/>
                  </a:lnTo>
                  <a:lnTo>
                    <a:pt x="10439" y="326631"/>
                  </a:lnTo>
                  <a:lnTo>
                    <a:pt x="38277" y="358381"/>
                  </a:lnTo>
                  <a:lnTo>
                    <a:pt x="78295" y="377952"/>
                  </a:lnTo>
                  <a:lnTo>
                    <a:pt x="125260" y="384479"/>
                  </a:lnTo>
                  <a:lnTo>
                    <a:pt x="136949" y="384072"/>
                  </a:lnTo>
                  <a:lnTo>
                    <a:pt x="182346" y="374285"/>
                  </a:lnTo>
                  <a:lnTo>
                    <a:pt x="219641" y="351504"/>
                  </a:lnTo>
                  <a:lnTo>
                    <a:pt x="242290" y="320103"/>
                  </a:lnTo>
                  <a:lnTo>
                    <a:pt x="119456" y="320103"/>
                  </a:lnTo>
                  <a:lnTo>
                    <a:pt x="113525" y="319239"/>
                  </a:lnTo>
                  <a:lnTo>
                    <a:pt x="77863" y="295744"/>
                  </a:lnTo>
                  <a:lnTo>
                    <a:pt x="74663" y="289966"/>
                  </a:lnTo>
                  <a:lnTo>
                    <a:pt x="73075" y="283006"/>
                  </a:lnTo>
                  <a:lnTo>
                    <a:pt x="73075" y="120904"/>
                  </a:lnTo>
                  <a:lnTo>
                    <a:pt x="95694" y="89738"/>
                  </a:lnTo>
                  <a:lnTo>
                    <a:pt x="119456" y="82638"/>
                  </a:lnTo>
                  <a:lnTo>
                    <a:pt x="242288" y="82638"/>
                  </a:lnTo>
                  <a:lnTo>
                    <a:pt x="239217" y="76111"/>
                  </a:lnTo>
                  <a:lnTo>
                    <a:pt x="210947" y="44361"/>
                  </a:lnTo>
                  <a:lnTo>
                    <a:pt x="170929" y="24358"/>
                  </a:lnTo>
                  <a:lnTo>
                    <a:pt x="136923" y="17834"/>
                  </a:lnTo>
                  <a:lnTo>
                    <a:pt x="125260" y="17399"/>
                  </a:lnTo>
                  <a:close/>
                </a:path>
                <a:path w="631189" h="635000">
                  <a:moveTo>
                    <a:pt x="242288" y="82638"/>
                  </a:moveTo>
                  <a:lnTo>
                    <a:pt x="131051" y="82638"/>
                  </a:lnTo>
                  <a:lnTo>
                    <a:pt x="137147" y="83502"/>
                  </a:lnTo>
                  <a:lnTo>
                    <a:pt x="149910" y="86982"/>
                  </a:lnTo>
                  <a:lnTo>
                    <a:pt x="178333" y="120904"/>
                  </a:lnTo>
                  <a:lnTo>
                    <a:pt x="178333" y="283006"/>
                  </a:lnTo>
                  <a:lnTo>
                    <a:pt x="149910" y="315760"/>
                  </a:lnTo>
                  <a:lnTo>
                    <a:pt x="131051" y="320103"/>
                  </a:lnTo>
                  <a:lnTo>
                    <a:pt x="242290" y="320103"/>
                  </a:lnTo>
                  <a:lnTo>
                    <a:pt x="243784" y="316930"/>
                  </a:lnTo>
                  <a:lnTo>
                    <a:pt x="247046" y="306519"/>
                  </a:lnTo>
                  <a:lnTo>
                    <a:pt x="249004" y="295400"/>
                  </a:lnTo>
                  <a:lnTo>
                    <a:pt x="249656" y="283578"/>
                  </a:lnTo>
                  <a:lnTo>
                    <a:pt x="249656" y="119164"/>
                  </a:lnTo>
                  <a:lnTo>
                    <a:pt x="249004" y="107348"/>
                  </a:lnTo>
                  <a:lnTo>
                    <a:pt x="247046" y="96232"/>
                  </a:lnTo>
                  <a:lnTo>
                    <a:pt x="243784" y="85818"/>
                  </a:lnTo>
                  <a:lnTo>
                    <a:pt x="242288" y="82638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7" name="object 23"/>
          <p:cNvSpPr/>
          <p:nvPr/>
        </p:nvSpPr>
        <p:spPr>
          <a:xfrm>
            <a:off x="11125200" y="8158369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2CBB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29"/>
          <p:cNvSpPr txBox="1"/>
          <p:nvPr/>
        </p:nvSpPr>
        <p:spPr>
          <a:xfrm>
            <a:off x="11631975" y="8253155"/>
            <a:ext cx="2689309" cy="7950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1" i="0" u="none" strike="noStrike" kern="1200" cap="none" spc="-5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 KRAJSKOM MESTE</a:t>
            </a:r>
            <a:r>
              <a:rPr kumimoji="0" lang="sk-SK" sz="2500" b="1" i="0" u="none" strike="noStrike" kern="1200" cap="none" spc="-5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1200" cap="none" spc="-5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lang="sk-SK" sz="2500" b="1" i="0" u="none" strike="noStrike" kern="1200" cap="none" spc="-5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2500" b="1" i="0" u="none" strike="noStrike" kern="1200" cap="none" spc="-5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1" i="0" u="none" strike="noStrike" kern="1200" cap="none" spc="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000 </a:t>
            </a:r>
            <a:r>
              <a:rPr kumimoji="0" sz="2500" b="1" i="0" u="none" strike="noStrike" kern="120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€ /</a:t>
            </a:r>
            <a:r>
              <a:rPr kumimoji="0" sz="2500" b="1" i="0" u="none" strike="noStrike" kern="1200" cap="none" spc="-5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k-SK" sz="25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OM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9" name="object 23"/>
          <p:cNvSpPr/>
          <p:nvPr/>
        </p:nvSpPr>
        <p:spPr>
          <a:xfrm>
            <a:off x="11129338" y="9332364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2CBB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29"/>
          <p:cNvSpPr txBox="1"/>
          <p:nvPr/>
        </p:nvSpPr>
        <p:spPr>
          <a:xfrm>
            <a:off x="11605688" y="7133670"/>
            <a:ext cx="2528757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1200" cap="none" spc="-5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lang="sk-SK" sz="2500" b="1" i="0" u="none" strike="noStrike" kern="1200" cap="none" spc="-5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2500" b="1" i="0" u="none" strike="noStrike" kern="1200" cap="none" spc="-5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1" i="0" u="none" strike="noStrike" kern="1200" cap="none" spc="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000 </a:t>
            </a:r>
            <a:r>
              <a:rPr kumimoji="0" sz="2500" b="1" i="0" u="none" strike="noStrike" kern="120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€ /</a:t>
            </a:r>
            <a:r>
              <a:rPr kumimoji="0" sz="2500" b="1" i="0" u="none" strike="noStrike" kern="1200" cap="none" spc="-5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k-SK" sz="25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obytná miestnosť (OM)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631975" y="9533403"/>
            <a:ext cx="2578000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1" i="0" u="none" strike="noStrike" kern="1200" cap="none" spc="-5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 HLAVNOM MESTE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1200" cap="none" spc="-5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lang="sk-SK" sz="2500" b="1" i="0" u="none" strike="noStrike" kern="1200" cap="none" spc="-5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500" b="1" i="0" u="none" strike="noStrike" kern="1200" cap="none" spc="-5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1" i="0" u="none" strike="noStrike" kern="1200" cap="none" spc="5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000 </a:t>
            </a:r>
            <a:r>
              <a:rPr kumimoji="0" sz="2500" b="1" i="0" u="none" strike="noStrike" kern="120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€ /</a:t>
            </a:r>
            <a:r>
              <a:rPr kumimoji="0" sz="2500" b="1" i="0" u="none" strike="noStrike" kern="1200" cap="none" spc="-5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k-SK" sz="25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OM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1" name="object 29"/>
          <p:cNvSpPr txBox="1"/>
          <p:nvPr/>
        </p:nvSpPr>
        <p:spPr>
          <a:xfrm>
            <a:off x="4250740" y="8481128"/>
            <a:ext cx="639174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-5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PODMIENKA V KRAJSKOM MESTE SA VZŤAHUJE AJ </a:t>
            </a:r>
            <a:r>
              <a:rPr kumimoji="0" lang="sk-SK" sz="1800" b="1" i="0" u="none" strike="noStrike" kern="1200" cap="none" spc="-55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  NA </a:t>
            </a:r>
            <a:r>
              <a:rPr kumimoji="0" lang="sk-SK" sz="1800" b="1" i="0" u="none" strike="noStrike" kern="1200" cap="none" spc="-5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OBCE PRIAMO SUSEDIACE S KRAJSKÝM MESTOM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2" name="object 29"/>
          <p:cNvSpPr txBox="1"/>
          <p:nvPr/>
        </p:nvSpPr>
        <p:spPr>
          <a:xfrm>
            <a:off x="4302237" y="9549571"/>
            <a:ext cx="639174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-5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PODMIENKA V HLAVNOM MESTE SLOVENSKEJ REPUBLIKY V BRATISLAVE SA VZŤAHUJE AJ NA MESTSKÉ ČASTI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4" name="object 19">
            <a:extLst>
              <a:ext uri="{FF2B5EF4-FFF2-40B4-BE49-F238E27FC236}">
                <a16:creationId xmlns:a16="http://schemas.microsoft.com/office/drawing/2014/main" id="{5BAFB45A-C330-0545-8245-D2975D53403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OBSTARANIE</a:t>
            </a:r>
            <a:r>
              <a:rPr kumimoji="0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</p:spTree>
    <p:extLst>
      <p:ext uri="{BB962C8B-B14F-4D97-AF65-F5344CB8AC3E}">
        <p14:creationId xmlns:p14="http://schemas.microsoft.com/office/powerpoint/2010/main" val="33823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60" grpId="0" animBg="1"/>
      <p:bldP spid="61" grpId="0" animBg="1"/>
      <p:bldP spid="62" grpId="0"/>
      <p:bldP spid="63" grpId="0"/>
      <p:bldP spid="67" grpId="0" animBg="1"/>
      <p:bldP spid="68" grpId="0"/>
      <p:bldP spid="69" grpId="0" animBg="1"/>
      <p:bldP spid="70" grpId="0"/>
      <p:bldP spid="29" grpId="0"/>
      <p:bldP spid="71" grpId="0"/>
      <p:bldP spid="7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3835400" y="2068880"/>
            <a:ext cx="5293360" cy="8535670"/>
          </a:xfrm>
          <a:custGeom>
            <a:avLst/>
            <a:gdLst/>
            <a:ahLst/>
            <a:cxnLst/>
            <a:rect l="l" t="t" r="r" b="b"/>
            <a:pathLst>
              <a:path w="5293359" h="8535670">
                <a:moveTo>
                  <a:pt x="0" y="8535619"/>
                </a:moveTo>
                <a:lnTo>
                  <a:pt x="5293220" y="8535619"/>
                </a:lnTo>
                <a:lnTo>
                  <a:pt x="5293220" y="0"/>
                </a:lnTo>
                <a:lnTo>
                  <a:pt x="0" y="0"/>
                </a:lnTo>
                <a:lnTo>
                  <a:pt x="0" y="8535619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35400" y="0"/>
            <a:ext cx="10642600" cy="1879600"/>
          </a:xfrm>
          <a:custGeom>
            <a:avLst/>
            <a:gdLst/>
            <a:ahLst/>
            <a:cxnLst/>
            <a:rect l="l" t="t" r="r" b="b"/>
            <a:pathLst>
              <a:path w="10642600" h="1879600">
                <a:moveTo>
                  <a:pt x="0" y="1879600"/>
                </a:moveTo>
                <a:lnTo>
                  <a:pt x="10642600" y="1879600"/>
                </a:lnTo>
                <a:lnTo>
                  <a:pt x="10642600" y="0"/>
                </a:lnTo>
                <a:lnTo>
                  <a:pt x="0" y="0"/>
                </a:lnTo>
                <a:lnTo>
                  <a:pt x="0" y="18796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1800" y="2274846"/>
            <a:ext cx="14700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ÚČEL 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 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1800" y="4527522"/>
            <a:ext cx="131000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30950" y="654886"/>
            <a:ext cx="6120732" cy="5892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50" spc="-45" dirty="0">
                <a:solidFill>
                  <a:srgbClr val="FFFFFF"/>
                </a:solidFill>
              </a:rPr>
              <a:t>MOŽNOSTI</a:t>
            </a:r>
            <a:r>
              <a:rPr sz="3750" spc="-70" dirty="0">
                <a:solidFill>
                  <a:srgbClr val="FFFFFF"/>
                </a:solidFill>
              </a:rPr>
              <a:t> </a:t>
            </a:r>
            <a:r>
              <a:rPr sz="3750" spc="-20" dirty="0" smtClean="0">
                <a:solidFill>
                  <a:srgbClr val="FFFFFF"/>
                </a:solidFill>
              </a:rPr>
              <a:t>OBNOVY</a:t>
            </a:r>
            <a:r>
              <a:rPr lang="sk-SK" sz="3750" spc="-20" dirty="0" smtClean="0">
                <a:solidFill>
                  <a:srgbClr val="FFFFFF"/>
                </a:solidFill>
              </a:rPr>
              <a:t> ZSS</a:t>
            </a:r>
            <a:endParaRPr sz="3750" dirty="0"/>
          </a:p>
        </p:txBody>
      </p:sp>
      <p:sp>
        <p:nvSpPr>
          <p:cNvPr id="9" name="object 9"/>
          <p:cNvSpPr txBox="1"/>
          <p:nvPr/>
        </p:nvSpPr>
        <p:spPr>
          <a:xfrm>
            <a:off x="4432300" y="6411519"/>
            <a:ext cx="4154143" cy="29745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Výmena </a:t>
            </a:r>
            <a:r>
              <a:rPr kumimoji="0" lang="sk-SK" sz="2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otvorových  konštrukcií </a:t>
            </a:r>
            <a:r>
              <a:rPr kumimoji="0" lang="sk-SK" sz="2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(okná,  vonkajšie</a:t>
            </a:r>
            <a:r>
              <a:rPr kumimoji="0" lang="sk-SK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k-SK" sz="2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dvere</a:t>
            </a:r>
            <a:r>
              <a:rPr kumimoji="0" lang="sk-SK" sz="28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sk-SK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Vyregulovanie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vykurovacej</a:t>
            </a:r>
            <a:r>
              <a:rPr kumimoji="0" sz="2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sústavy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32300" y="4303441"/>
            <a:ext cx="3797300" cy="1315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6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Zateplenie </a:t>
            </a:r>
            <a:r>
              <a:rPr kumimoji="0" lang="sk-SK" sz="27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obvodového  </a:t>
            </a:r>
            <a:r>
              <a:rPr kumimoji="0" lang="sk-SK" sz="2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plášťa, </a:t>
            </a:r>
            <a:r>
              <a:rPr kumimoji="0" lang="sk-SK" sz="27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strechy, </a:t>
            </a:r>
            <a:r>
              <a:rPr kumimoji="0" lang="sk-SK" sz="2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stropu  </a:t>
            </a:r>
          </a:p>
          <a:p>
            <a:pPr marL="12700" marR="5080" lvl="0" indent="0" algn="l" defTabSz="914400" rtl="0" eaLnBrk="1" fontAlgn="auto" latinLnBrk="0" hangingPunct="1">
              <a:lnSpc>
                <a:spcPct val="106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nad</a:t>
            </a:r>
            <a:r>
              <a:rPr kumimoji="0" lang="sk-SK" sz="2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k-SK" sz="2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suterénom</a:t>
            </a:r>
            <a:endParaRPr kumimoji="0" lang="sk-SK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59056" y="6045200"/>
            <a:ext cx="1289685" cy="0"/>
          </a:xfrm>
          <a:custGeom>
            <a:avLst/>
            <a:gdLst/>
            <a:ahLst/>
            <a:cxnLst/>
            <a:rect l="l" t="t" r="r" b="b"/>
            <a:pathLst>
              <a:path w="1289685">
                <a:moveTo>
                  <a:pt x="0" y="0"/>
                </a:moveTo>
                <a:lnTo>
                  <a:pt x="1289164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08501" y="60452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E3846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73497" y="60452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E3846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880355" y="6705600"/>
            <a:ext cx="1289685" cy="0"/>
          </a:xfrm>
          <a:custGeom>
            <a:avLst/>
            <a:gdLst/>
            <a:ahLst/>
            <a:cxnLst/>
            <a:rect l="l" t="t" r="r" b="b"/>
            <a:pathLst>
              <a:path w="1289684">
                <a:moveTo>
                  <a:pt x="0" y="0"/>
                </a:moveTo>
                <a:lnTo>
                  <a:pt x="1289164" y="0"/>
                </a:lnTo>
              </a:path>
            </a:pathLst>
          </a:custGeom>
          <a:ln w="25400">
            <a:solidFill>
              <a:srgbClr val="816156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829800" y="6705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8161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194795" y="6705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8161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880355" y="8356600"/>
            <a:ext cx="1289685" cy="0"/>
          </a:xfrm>
          <a:custGeom>
            <a:avLst/>
            <a:gdLst/>
            <a:ahLst/>
            <a:cxnLst/>
            <a:rect l="l" t="t" r="r" b="b"/>
            <a:pathLst>
              <a:path w="1289684">
                <a:moveTo>
                  <a:pt x="0" y="0"/>
                </a:moveTo>
                <a:lnTo>
                  <a:pt x="1289164" y="0"/>
                </a:lnTo>
              </a:path>
            </a:pathLst>
          </a:custGeom>
          <a:ln w="25400">
            <a:solidFill>
              <a:srgbClr val="816156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829800" y="8356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8161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194795" y="8356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8161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559056" y="8166100"/>
            <a:ext cx="1289685" cy="0"/>
          </a:xfrm>
          <a:custGeom>
            <a:avLst/>
            <a:gdLst/>
            <a:ahLst/>
            <a:cxnLst/>
            <a:rect l="l" t="t" r="r" b="b"/>
            <a:pathLst>
              <a:path w="1289685">
                <a:moveTo>
                  <a:pt x="0" y="0"/>
                </a:moveTo>
                <a:lnTo>
                  <a:pt x="1289164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08501" y="81661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E3846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73497" y="81661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E3846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35400" y="2917191"/>
            <a:ext cx="5293359" cy="51180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ZATEPLENIE</a:t>
            </a:r>
            <a:endParaRPr kumimoji="0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sz="half" idx="3"/>
          </p:nvPr>
        </p:nvSpPr>
        <p:spPr>
          <a:xfrm>
            <a:off x="9820758" y="4267200"/>
            <a:ext cx="4733442" cy="63811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k-SK" sz="2700" b="1" spc="-10" dirty="0" smtClean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Obytných </a:t>
            </a:r>
            <a:r>
              <a:rPr lang="sk-SK" sz="2700" b="1" spc="-10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miestností</a:t>
            </a:r>
            <a:r>
              <a:rPr lang="sk-SK" sz="2700" spc="-10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príslušenstva obytných miestností a spoločných priestorov zariadenia sociálnych služieb</a:t>
            </a:r>
            <a:endParaRPr lang="sk-SK" sz="2700" spc="-10" dirty="0" smtClean="0">
              <a:solidFill>
                <a:srgbClr val="816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endParaRPr lang="sk-SK" sz="2700" spc="-10" dirty="0">
              <a:solidFill>
                <a:srgbClr val="816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endParaRPr lang="sk-SK" sz="2700" spc="-10" dirty="0" smtClean="0">
              <a:solidFill>
                <a:srgbClr val="816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sk-SK" sz="2700" b="1" spc="-10" dirty="0" smtClean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2700" b="1" spc="-10" dirty="0" err="1" smtClean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ýmena</a:t>
            </a:r>
            <a:endParaRPr sz="2700" b="1" dirty="0">
              <a:solidFill>
                <a:srgbClr val="816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2700" spc="5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700" spc="-15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modernizácia</a:t>
            </a:r>
            <a:r>
              <a:rPr sz="2700" spc="50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výťahov</a:t>
            </a:r>
            <a:endParaRPr sz="2700" dirty="0">
              <a:solidFill>
                <a:srgbClr val="816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3200" dirty="0">
              <a:solidFill>
                <a:srgbClr val="816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843915">
              <a:lnSpc>
                <a:spcPct val="106200"/>
              </a:lnSpc>
              <a:spcBef>
                <a:spcPts val="2740"/>
              </a:spcBef>
            </a:pPr>
            <a:r>
              <a:rPr sz="2700" b="1" spc="-10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Výmena</a:t>
            </a:r>
            <a:r>
              <a:rPr sz="2700" spc="-10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spc="-30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vnútorných  </a:t>
            </a:r>
            <a:r>
              <a:rPr sz="2700" b="0" spc="-35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rozvodov</a:t>
            </a:r>
            <a:endParaRPr sz="2700" dirty="0">
              <a:solidFill>
                <a:srgbClr val="816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14">
            <a:extLst>
              <a:ext uri="{FF2B5EF4-FFF2-40B4-BE49-F238E27FC236}">
                <a16:creationId xmlns:a16="http://schemas.microsoft.com/office/drawing/2014/main" id="{87E77647-A236-144D-B6DC-5F0C65F8C8B3}"/>
              </a:ext>
            </a:extLst>
          </p:cNvPr>
          <p:cNvSpPr/>
          <p:nvPr/>
        </p:nvSpPr>
        <p:spPr>
          <a:xfrm>
            <a:off x="0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15">
            <a:extLst>
              <a:ext uri="{FF2B5EF4-FFF2-40B4-BE49-F238E27FC236}">
                <a16:creationId xmlns:a16="http://schemas.microsoft.com/office/drawing/2014/main" id="{C58ED562-9B22-D646-8727-E44BB5CADFE3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16">
            <a:extLst>
              <a:ext uri="{FF2B5EF4-FFF2-40B4-BE49-F238E27FC236}">
                <a16:creationId xmlns:a16="http://schemas.microsoft.com/office/drawing/2014/main" id="{D16931A0-39E9-D448-B78C-4D3FC78EB1FD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17">
            <a:extLst>
              <a:ext uri="{FF2B5EF4-FFF2-40B4-BE49-F238E27FC236}">
                <a16:creationId xmlns:a16="http://schemas.microsoft.com/office/drawing/2014/main" id="{2B723C81-3B72-D549-8003-4ADD49175DBA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18">
            <a:extLst>
              <a:ext uri="{FF2B5EF4-FFF2-40B4-BE49-F238E27FC236}">
                <a16:creationId xmlns:a16="http://schemas.microsoft.com/office/drawing/2014/main" id="{86370DEB-0939-7142-8C65-0F8F2193C393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19">
            <a:extLst>
              <a:ext uri="{FF2B5EF4-FFF2-40B4-BE49-F238E27FC236}">
                <a16:creationId xmlns:a16="http://schemas.microsoft.com/office/drawing/2014/main" id="{E41CAB2E-2C00-C04E-8F0A-0744742EF55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OBSTARANIE</a:t>
            </a:r>
            <a:r>
              <a:rPr kumimoji="0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179DB8F-0E1F-674C-805D-2B21A30EAEF0}"/>
              </a:ext>
            </a:extLst>
          </p:cNvPr>
          <p:cNvSpPr/>
          <p:nvPr/>
        </p:nvSpPr>
        <p:spPr>
          <a:xfrm>
            <a:off x="9196678" y="2097455"/>
            <a:ext cx="5293360" cy="8475295"/>
          </a:xfrm>
          <a:custGeom>
            <a:avLst/>
            <a:gdLst/>
            <a:ahLst/>
            <a:cxnLst/>
            <a:rect l="l" t="t" r="r" b="b"/>
            <a:pathLst>
              <a:path w="5293359" h="8535670">
                <a:moveTo>
                  <a:pt x="0" y="8535619"/>
                </a:moveTo>
                <a:lnTo>
                  <a:pt x="5293220" y="8535619"/>
                </a:lnTo>
                <a:lnTo>
                  <a:pt x="5293220" y="0"/>
                </a:lnTo>
                <a:lnTo>
                  <a:pt x="0" y="0"/>
                </a:lnTo>
                <a:lnTo>
                  <a:pt x="0" y="8535619"/>
                </a:lnTo>
                <a:close/>
              </a:path>
            </a:pathLst>
          </a:custGeom>
          <a:noFill/>
          <a:ln w="60325">
            <a:solidFill>
              <a:srgbClr val="8161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24">
            <a:extLst>
              <a:ext uri="{FF2B5EF4-FFF2-40B4-BE49-F238E27FC236}">
                <a16:creationId xmlns:a16="http://schemas.microsoft.com/office/drawing/2014/main" id="{E87CB66D-A352-7648-9DD8-6D918B0725A4}"/>
              </a:ext>
            </a:extLst>
          </p:cNvPr>
          <p:cNvSpPr txBox="1">
            <a:spLocks/>
          </p:cNvSpPr>
          <p:nvPr/>
        </p:nvSpPr>
        <p:spPr>
          <a:xfrm>
            <a:off x="9248774" y="2209800"/>
            <a:ext cx="5229225" cy="184396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marL="0">
              <a:defRPr sz="3150" b="1" i="0">
                <a:solidFill>
                  <a:srgbClr val="E38461"/>
                </a:solidFill>
                <a:latin typeface="Lato-Black"/>
                <a:ea typeface="+mn-ea"/>
                <a:cs typeface="Lato-Black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5080" lvl="0" indent="-635" algn="ctr" defTabSz="914400" rtl="0" eaLnBrk="1" fontAlgn="auto" latinLnBrk="0" hangingPunct="1">
              <a:lnSpc>
                <a:spcPct val="125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150" b="1" i="0" u="none" strike="noStrike" kern="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MODERNIZÁCIA  </a:t>
            </a:r>
          </a:p>
          <a:p>
            <a:pPr marL="0" marR="5080" lvl="0" indent="-635" algn="ctr" defTabSz="914400" rtl="0" eaLnBrk="1" fontAlgn="auto" latinLnBrk="0" hangingPunct="1">
              <a:lnSpc>
                <a:spcPct val="125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150" b="1" i="0" u="none" strike="noStrike" kern="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ALEBO  </a:t>
            </a:r>
          </a:p>
          <a:p>
            <a:pPr marL="0" marR="5080" lvl="0" indent="-635" algn="ctr" defTabSz="914400" rtl="0" eaLnBrk="1" fontAlgn="auto" latinLnBrk="0" hangingPunct="1">
              <a:lnSpc>
                <a:spcPct val="125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150" b="1" i="0" u="none" strike="noStrike" kern="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sk-SK" sz="3150" b="1" i="0" u="none" strike="noStrike" kern="0" cap="none" spc="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sk-SK" sz="3150" b="1" i="0" u="none" strike="noStrike" kern="0" cap="none" spc="-8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sk-SK" sz="3150" b="1" i="0" u="none" strike="noStrike" kern="0" cap="none" spc="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ONŠ</a:t>
            </a:r>
            <a:r>
              <a:rPr kumimoji="0" lang="sk-SK" sz="3150" b="1" i="0" u="none" strike="noStrike" kern="0" cap="none" spc="-5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sk-SK" sz="3150" b="1" i="0" u="none" strike="noStrike" kern="0" cap="none" spc="-3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sk-SK" sz="3150" b="1" i="0" u="none" strike="noStrike" kern="0" cap="none" spc="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r>
              <a:rPr kumimoji="0" lang="sk-SK" sz="3150" b="1" i="0" u="none" strike="noStrike" kern="0" cap="none" spc="-9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sk-SK" sz="3150" b="1" i="0" u="none" strike="noStrike" kern="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sk-SK" sz="3150" b="1" i="0" u="none" strike="noStrike" kern="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sk-SK" sz="3150" b="1" i="0" u="none" strike="noStrike" kern="0" cap="none" spc="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2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5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 uiExpand="1" build="p"/>
      <p:bldP spid="39" grpId="0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400" y="2235200"/>
            <a:ext cx="2572257" cy="25722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00400" y="5080000"/>
            <a:ext cx="2572257" cy="25722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86300" y="2235200"/>
            <a:ext cx="7086600" cy="469900"/>
          </a:xfrm>
          <a:custGeom>
            <a:avLst/>
            <a:gdLst/>
            <a:ahLst/>
            <a:cxnLst/>
            <a:rect l="l" t="t" r="r" b="b"/>
            <a:pathLst>
              <a:path w="7086600" h="469900">
                <a:moveTo>
                  <a:pt x="0" y="469900"/>
                </a:moveTo>
                <a:lnTo>
                  <a:pt x="7086600" y="469900"/>
                </a:lnTo>
                <a:lnTo>
                  <a:pt x="7086600" y="0"/>
                </a:lnTo>
                <a:lnTo>
                  <a:pt x="0" y="0"/>
                </a:lnTo>
                <a:lnTo>
                  <a:pt x="0" y="469900"/>
                </a:lnTo>
                <a:close/>
              </a:path>
            </a:pathLst>
          </a:custGeom>
          <a:solidFill>
            <a:srgbClr val="FDBA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49800" y="6908800"/>
            <a:ext cx="9398000" cy="469900"/>
          </a:xfrm>
          <a:custGeom>
            <a:avLst/>
            <a:gdLst/>
            <a:ahLst/>
            <a:cxnLst/>
            <a:rect l="l" t="t" r="r" b="b"/>
            <a:pathLst>
              <a:path w="9398000" h="469900">
                <a:moveTo>
                  <a:pt x="0" y="469900"/>
                </a:moveTo>
                <a:lnTo>
                  <a:pt x="9398000" y="469900"/>
                </a:lnTo>
                <a:lnTo>
                  <a:pt x="9398000" y="0"/>
                </a:lnTo>
                <a:lnTo>
                  <a:pt x="0" y="0"/>
                </a:lnTo>
                <a:lnTo>
                  <a:pt x="0" y="469900"/>
                </a:lnTo>
                <a:close/>
              </a:path>
            </a:pathLst>
          </a:custGeom>
          <a:solidFill>
            <a:srgbClr val="FDBA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00400" y="696052"/>
            <a:ext cx="12039600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pc="-125" dirty="0">
                <a:solidFill>
                  <a:srgbClr val="231F20"/>
                </a:solidFill>
                <a:latin typeface="Arial"/>
                <a:cs typeface="Arial"/>
              </a:rPr>
              <a:t>ÚČELY</a:t>
            </a:r>
            <a:r>
              <a:rPr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50" dirty="0">
                <a:solidFill>
                  <a:srgbClr val="231F20"/>
                </a:solidFill>
                <a:latin typeface="Arial"/>
                <a:cs typeface="Arial"/>
              </a:rPr>
              <a:t>PODPORY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994400" y="2240879"/>
            <a:ext cx="5758180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b="1" spc="-10" dirty="0">
                <a:solidFill>
                  <a:srgbClr val="FFFFFF"/>
                </a:solidFill>
                <a:latin typeface="Arial"/>
                <a:cs typeface="Arial"/>
              </a:rPr>
              <a:t>OBSTARANIE </a:t>
            </a:r>
            <a:r>
              <a:rPr sz="2750" b="1" spc="5" dirty="0">
                <a:solidFill>
                  <a:srgbClr val="FFFFFF"/>
                </a:solidFill>
                <a:latin typeface="Arial"/>
                <a:cs typeface="Arial"/>
              </a:rPr>
              <a:t>NÁJOMNÉHO</a:t>
            </a:r>
            <a:r>
              <a:rPr sz="27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FFFFFF"/>
                </a:solidFill>
                <a:latin typeface="Arial"/>
                <a:cs typeface="Arial"/>
              </a:rPr>
              <a:t>BYTU</a:t>
            </a:r>
            <a:endParaRPr sz="27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75400" y="2835946"/>
            <a:ext cx="8712200" cy="4108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100"/>
              </a:spcBef>
            </a:pPr>
            <a:r>
              <a:rPr sz="2500" b="1" spc="-30" dirty="0" err="1">
                <a:solidFill>
                  <a:srgbClr val="77787B"/>
                </a:solidFill>
                <a:latin typeface="Arial"/>
                <a:cs typeface="Arial"/>
              </a:rPr>
              <a:t>Výstavb</a:t>
            </a:r>
            <a:r>
              <a:rPr lang="sk-SK" sz="2500" b="1" spc="-30" dirty="0">
                <a:solidFill>
                  <a:srgbClr val="77787B"/>
                </a:solidFill>
                <a:latin typeface="Arial"/>
                <a:cs typeface="Arial"/>
              </a:rPr>
              <a:t>a</a:t>
            </a:r>
            <a:r>
              <a:rPr sz="2500" spc="-3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25" dirty="0" err="1">
                <a:solidFill>
                  <a:srgbClr val="77787B"/>
                </a:solidFill>
                <a:latin typeface="Arial"/>
                <a:cs typeface="Arial"/>
              </a:rPr>
              <a:t>nájomného</a:t>
            </a:r>
            <a:r>
              <a:rPr sz="2500" spc="-2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20" dirty="0" err="1" smtClean="0">
                <a:solidFill>
                  <a:srgbClr val="77787B"/>
                </a:solidFill>
                <a:latin typeface="Arial"/>
                <a:cs typeface="Arial"/>
              </a:rPr>
              <a:t>bytu</a:t>
            </a:r>
            <a:r>
              <a:rPr lang="sk-SK" sz="2500" spc="-20" dirty="0" smtClean="0">
                <a:solidFill>
                  <a:srgbClr val="77787B"/>
                </a:solidFill>
                <a:latin typeface="Arial"/>
                <a:cs typeface="Arial"/>
              </a:rPr>
              <a:t> vrátane nadstavby, prístavby, stavebnej úpravy budovy </a:t>
            </a:r>
            <a:r>
              <a:rPr lang="sk-SK" sz="2500" spc="-20" dirty="0">
                <a:solidFill>
                  <a:srgbClr val="77787B"/>
                </a:solidFill>
                <a:latin typeface="Arial"/>
                <a:cs typeface="Arial"/>
              </a:rPr>
              <a:t>ak vznikne byt</a:t>
            </a:r>
            <a:r>
              <a:rPr sz="2500" spc="-2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lang="sk-SK" sz="2500" dirty="0">
                <a:solidFill>
                  <a:srgbClr val="77787B"/>
                </a:solidFill>
                <a:latin typeface="Arial"/>
                <a:cs typeface="Arial"/>
              </a:rPr>
              <a:t>v </a:t>
            </a:r>
            <a:r>
              <a:rPr lang="sk-SK" sz="2500" spc="-40" dirty="0">
                <a:solidFill>
                  <a:srgbClr val="77787B"/>
                </a:solidFill>
                <a:latin typeface="Arial"/>
                <a:cs typeface="Arial"/>
              </a:rPr>
              <a:t>BD, RD, </a:t>
            </a:r>
            <a:r>
              <a:rPr lang="sk-SK" sz="2500" spc="-20" dirty="0">
                <a:solidFill>
                  <a:srgbClr val="77787B"/>
                </a:solidFill>
                <a:latin typeface="Arial"/>
                <a:cs typeface="Arial"/>
              </a:rPr>
              <a:t>polyfunkčnom dome </a:t>
            </a:r>
          </a:p>
          <a:p>
            <a:pPr marL="12700" marR="5080">
              <a:lnSpc>
                <a:spcPct val="105800"/>
              </a:lnSpc>
              <a:spcBef>
                <a:spcPts val="100"/>
              </a:spcBef>
            </a:pPr>
            <a:r>
              <a:rPr sz="2500" b="1" spc="-30" dirty="0" err="1">
                <a:solidFill>
                  <a:srgbClr val="77787B"/>
                </a:solidFill>
                <a:latin typeface="Arial"/>
                <a:cs typeface="Arial"/>
              </a:rPr>
              <a:t>Kúp</a:t>
            </a:r>
            <a:r>
              <a:rPr lang="sk-SK" sz="2500" b="1" spc="-30" dirty="0">
                <a:solidFill>
                  <a:srgbClr val="77787B"/>
                </a:solidFill>
                <a:latin typeface="Arial"/>
                <a:cs typeface="Arial"/>
              </a:rPr>
              <a:t>a</a:t>
            </a:r>
            <a:r>
              <a:rPr sz="2500" b="1" spc="-3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25" dirty="0">
                <a:solidFill>
                  <a:srgbClr val="77787B"/>
                </a:solidFill>
                <a:latin typeface="Arial"/>
                <a:cs typeface="Arial"/>
              </a:rPr>
              <a:t>nájomného </a:t>
            </a:r>
            <a:r>
              <a:rPr sz="2500" spc="-20" dirty="0">
                <a:solidFill>
                  <a:srgbClr val="77787B"/>
                </a:solidFill>
                <a:latin typeface="Arial"/>
                <a:cs typeface="Arial"/>
              </a:rPr>
              <a:t>bytu </a:t>
            </a:r>
            <a:r>
              <a:rPr sz="2500" dirty="0">
                <a:solidFill>
                  <a:srgbClr val="77787B"/>
                </a:solidFill>
                <a:latin typeface="Arial"/>
                <a:cs typeface="Arial"/>
              </a:rPr>
              <a:t>v </a:t>
            </a:r>
            <a:r>
              <a:rPr sz="2500" spc="-40" dirty="0">
                <a:solidFill>
                  <a:srgbClr val="77787B"/>
                </a:solidFill>
                <a:latin typeface="Arial"/>
                <a:cs typeface="Arial"/>
              </a:rPr>
              <a:t>BD, RD, </a:t>
            </a:r>
            <a:r>
              <a:rPr sz="2500" spc="-20" dirty="0" err="1">
                <a:solidFill>
                  <a:srgbClr val="77787B"/>
                </a:solidFill>
                <a:latin typeface="Arial"/>
                <a:cs typeface="Arial"/>
              </a:rPr>
              <a:t>polyfunkčnom</a:t>
            </a:r>
            <a:r>
              <a:rPr sz="2500" spc="12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20" dirty="0">
                <a:solidFill>
                  <a:srgbClr val="77787B"/>
                </a:solidFill>
                <a:latin typeface="Arial"/>
                <a:cs typeface="Arial"/>
              </a:rPr>
              <a:t>dome</a:t>
            </a:r>
            <a:endParaRPr sz="2500" dirty="0">
              <a:latin typeface="Arial"/>
              <a:cs typeface="Arial"/>
            </a:endParaRPr>
          </a:p>
          <a:p>
            <a:pPr marL="450850" marR="2073275">
              <a:lnSpc>
                <a:spcPct val="105800"/>
              </a:lnSpc>
            </a:pPr>
            <a:r>
              <a:rPr sz="2500" spc="-30" dirty="0" err="1">
                <a:solidFill>
                  <a:srgbClr val="77787B"/>
                </a:solidFill>
                <a:latin typeface="Arial"/>
                <a:cs typeface="Arial"/>
              </a:rPr>
              <a:t>kúpna</a:t>
            </a:r>
            <a:r>
              <a:rPr sz="2500" spc="-3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35" dirty="0" err="1">
                <a:solidFill>
                  <a:srgbClr val="77787B"/>
                </a:solidFill>
                <a:latin typeface="Arial"/>
                <a:cs typeface="Arial"/>
              </a:rPr>
              <a:t>zmluva</a:t>
            </a:r>
            <a:r>
              <a:rPr sz="2500" spc="-3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lang="sk-SK" sz="2500" dirty="0">
                <a:solidFill>
                  <a:srgbClr val="77787B"/>
                </a:solidFill>
                <a:latin typeface="Arial"/>
                <a:cs typeface="Arial"/>
              </a:rPr>
              <a:t>–</a:t>
            </a:r>
            <a:r>
              <a:rPr sz="250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30" dirty="0" err="1">
                <a:solidFill>
                  <a:srgbClr val="77787B"/>
                </a:solidFill>
                <a:latin typeface="Arial"/>
                <a:cs typeface="Arial"/>
              </a:rPr>
              <a:t>kúpa</a:t>
            </a:r>
            <a:r>
              <a:rPr sz="2500" spc="-3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20" dirty="0" err="1">
                <a:solidFill>
                  <a:srgbClr val="77787B"/>
                </a:solidFill>
                <a:latin typeface="Arial"/>
                <a:cs typeface="Arial"/>
              </a:rPr>
              <a:t>bytu</a:t>
            </a:r>
            <a:r>
              <a:rPr sz="2500" spc="-2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40" dirty="0" smtClean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15" dirty="0">
                <a:solidFill>
                  <a:srgbClr val="77787B"/>
                </a:solidFill>
                <a:latin typeface="Arial"/>
                <a:cs typeface="Arial"/>
              </a:rPr>
              <a:t>max. </a:t>
            </a:r>
            <a:r>
              <a:rPr sz="2500" spc="-5" dirty="0">
                <a:solidFill>
                  <a:srgbClr val="77787B"/>
                </a:solidFill>
                <a:latin typeface="Arial"/>
                <a:cs typeface="Arial"/>
              </a:rPr>
              <a:t>tri </a:t>
            </a:r>
            <a:r>
              <a:rPr sz="2500" spc="-10" dirty="0" err="1">
                <a:solidFill>
                  <a:srgbClr val="77787B"/>
                </a:solidFill>
                <a:latin typeface="Arial"/>
                <a:cs typeface="Arial"/>
              </a:rPr>
              <a:t>roky</a:t>
            </a:r>
            <a:r>
              <a:rPr sz="2500" spc="-10" dirty="0">
                <a:solidFill>
                  <a:srgbClr val="77787B"/>
                </a:solidFill>
                <a:latin typeface="Arial"/>
                <a:cs typeface="Arial"/>
              </a:rPr>
              <a:t> od</a:t>
            </a:r>
            <a:r>
              <a:rPr sz="2500" spc="1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35" dirty="0" err="1">
                <a:solidFill>
                  <a:srgbClr val="77787B"/>
                </a:solidFill>
                <a:latin typeface="Arial"/>
                <a:cs typeface="Arial"/>
              </a:rPr>
              <a:t>kolaudácie</a:t>
            </a:r>
            <a:endParaRPr sz="2500" dirty="0">
              <a:latin typeface="Arial"/>
              <a:cs typeface="Arial"/>
            </a:endParaRPr>
          </a:p>
          <a:p>
            <a:pPr marL="450850" marR="1587500" indent="-342900">
              <a:lnSpc>
                <a:spcPct val="105800"/>
              </a:lnSpc>
              <a:buFont typeface="Arial" panose="020B0604020202020204" pitchFamily="34" charset="0"/>
              <a:buChar char="•"/>
            </a:pPr>
            <a:r>
              <a:rPr sz="2500" spc="-35" dirty="0" err="1">
                <a:solidFill>
                  <a:srgbClr val="77787B"/>
                </a:solidFill>
                <a:latin typeface="Arial"/>
                <a:cs typeface="Arial"/>
              </a:rPr>
              <a:t>zmluva</a:t>
            </a:r>
            <a:r>
              <a:rPr sz="2500" spc="-3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77787B"/>
                </a:solidFill>
                <a:latin typeface="Arial"/>
                <a:cs typeface="Arial"/>
              </a:rPr>
              <a:t>o </a:t>
            </a:r>
            <a:r>
              <a:rPr sz="2500" spc="-25" dirty="0" err="1">
                <a:solidFill>
                  <a:srgbClr val="77787B"/>
                </a:solidFill>
                <a:latin typeface="Arial"/>
                <a:cs typeface="Arial"/>
              </a:rPr>
              <a:t>budúcej</a:t>
            </a:r>
            <a:r>
              <a:rPr sz="2500" spc="-2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30" dirty="0" err="1">
                <a:solidFill>
                  <a:srgbClr val="77787B"/>
                </a:solidFill>
                <a:latin typeface="Arial"/>
                <a:cs typeface="Arial"/>
              </a:rPr>
              <a:t>kúpnej</a:t>
            </a:r>
            <a:r>
              <a:rPr sz="2500" spc="-3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35" dirty="0" err="1">
                <a:solidFill>
                  <a:srgbClr val="77787B"/>
                </a:solidFill>
                <a:latin typeface="Arial"/>
                <a:cs typeface="Arial"/>
              </a:rPr>
              <a:t>zmluve</a:t>
            </a:r>
            <a:r>
              <a:rPr sz="2500" spc="-3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25" dirty="0" err="1">
                <a:solidFill>
                  <a:srgbClr val="77787B"/>
                </a:solidFill>
                <a:latin typeface="Arial"/>
                <a:cs typeface="Arial"/>
              </a:rPr>
              <a:t>uzatvorená</a:t>
            </a:r>
            <a:r>
              <a:rPr sz="2500" spc="-25" dirty="0">
                <a:solidFill>
                  <a:srgbClr val="77787B"/>
                </a:solidFill>
                <a:latin typeface="Arial"/>
                <a:cs typeface="Arial"/>
              </a:rPr>
              <a:t>  </a:t>
            </a:r>
            <a:r>
              <a:rPr sz="2500" spc="-15" dirty="0">
                <a:solidFill>
                  <a:srgbClr val="77787B"/>
                </a:solidFill>
                <a:latin typeface="Arial"/>
                <a:cs typeface="Arial"/>
              </a:rPr>
              <a:t>so</a:t>
            </a:r>
            <a:r>
              <a:rPr sz="2500" spc="-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40" dirty="0" err="1">
                <a:solidFill>
                  <a:srgbClr val="77787B"/>
                </a:solidFill>
                <a:latin typeface="Arial"/>
                <a:cs typeface="Arial"/>
              </a:rPr>
              <a:t>zhotoviteľom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2500" b="1" spc="-35" dirty="0" err="1">
                <a:solidFill>
                  <a:srgbClr val="77787B"/>
                </a:solidFill>
                <a:latin typeface="Arial"/>
                <a:cs typeface="Arial"/>
              </a:rPr>
              <a:t>Stavebná</a:t>
            </a:r>
            <a:r>
              <a:rPr sz="2500" b="1" spc="-3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b="1" spc="-40" dirty="0">
                <a:solidFill>
                  <a:srgbClr val="77787B"/>
                </a:solidFill>
                <a:latin typeface="Arial"/>
                <a:cs typeface="Arial"/>
              </a:rPr>
              <a:t>úprava </a:t>
            </a:r>
            <a:r>
              <a:rPr sz="2500" spc="-25" dirty="0">
                <a:solidFill>
                  <a:srgbClr val="77787B"/>
                </a:solidFill>
                <a:latin typeface="Arial"/>
                <a:cs typeface="Arial"/>
              </a:rPr>
              <a:t>nájomného </a:t>
            </a:r>
            <a:r>
              <a:rPr sz="2500" spc="-20" dirty="0">
                <a:solidFill>
                  <a:srgbClr val="77787B"/>
                </a:solidFill>
                <a:latin typeface="Arial"/>
                <a:cs typeface="Arial"/>
              </a:rPr>
              <a:t>bytu </a:t>
            </a:r>
            <a:r>
              <a:rPr sz="2500" dirty="0">
                <a:solidFill>
                  <a:srgbClr val="77787B"/>
                </a:solidFill>
                <a:latin typeface="Arial"/>
                <a:cs typeface="Arial"/>
              </a:rPr>
              <a:t>v</a:t>
            </a:r>
            <a:r>
              <a:rPr sz="2500" spc="9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35" dirty="0">
                <a:solidFill>
                  <a:srgbClr val="77787B"/>
                </a:solidFill>
                <a:latin typeface="Arial"/>
                <a:cs typeface="Arial"/>
              </a:rPr>
              <a:t>bytovom</a:t>
            </a:r>
            <a:r>
              <a:rPr lang="sk-SK" sz="2500" spc="-35" dirty="0">
                <a:solidFill>
                  <a:srgbClr val="77787B"/>
                </a:solidFill>
                <a:latin typeface="Arial"/>
                <a:cs typeface="Arial"/>
              </a:rPr>
              <a:t> dome</a:t>
            </a:r>
            <a:r>
              <a:rPr sz="2500" spc="-35" dirty="0">
                <a:solidFill>
                  <a:srgbClr val="77787B"/>
                </a:solidFill>
                <a:latin typeface="Arial"/>
                <a:cs typeface="Arial"/>
              </a:rPr>
              <a:t>,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  <a:tabLst>
                <a:tab pos="2890520" algn="l"/>
              </a:tabLst>
            </a:pPr>
            <a:r>
              <a:rPr sz="2500" spc="5" dirty="0">
                <a:solidFill>
                  <a:srgbClr val="77787B"/>
                </a:solidFill>
                <a:latin typeface="Arial"/>
                <a:cs typeface="Arial"/>
              </a:rPr>
              <a:t>ktorý</a:t>
            </a:r>
            <a:r>
              <a:rPr sz="250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35" dirty="0">
                <a:solidFill>
                  <a:srgbClr val="77787B"/>
                </a:solidFill>
                <a:latin typeface="Arial"/>
                <a:cs typeface="Arial"/>
              </a:rPr>
              <a:t>nezodpovedá	</a:t>
            </a:r>
            <a:r>
              <a:rPr sz="2500" spc="-30" dirty="0">
                <a:solidFill>
                  <a:srgbClr val="77787B"/>
                </a:solidFill>
                <a:latin typeface="Arial"/>
                <a:cs typeface="Arial"/>
              </a:rPr>
              <a:t>základným </a:t>
            </a:r>
            <a:r>
              <a:rPr sz="2500" spc="-35" dirty="0">
                <a:solidFill>
                  <a:srgbClr val="77787B"/>
                </a:solidFill>
                <a:latin typeface="Arial"/>
                <a:cs typeface="Arial"/>
              </a:rPr>
              <a:t>požiadavkám </a:t>
            </a:r>
            <a:r>
              <a:rPr sz="2500" spc="-20" dirty="0">
                <a:solidFill>
                  <a:srgbClr val="77787B"/>
                </a:solidFill>
                <a:latin typeface="Arial"/>
                <a:cs typeface="Arial"/>
              </a:rPr>
              <a:t>na</a:t>
            </a:r>
            <a:r>
              <a:rPr sz="2500" spc="4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spc="-35" dirty="0">
                <a:solidFill>
                  <a:srgbClr val="77787B"/>
                </a:solidFill>
                <a:latin typeface="Arial"/>
                <a:cs typeface="Arial"/>
              </a:rPr>
              <a:t>stavby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FDBA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31800" y="2226953"/>
            <a:ext cx="2326005" cy="218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MOŽNOSTI  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-18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spc="8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00" b="1" spc="-140" dirty="0">
                <a:solidFill>
                  <a:srgbClr val="FFFFFF"/>
                </a:solidFill>
                <a:latin typeface="Arial"/>
                <a:cs typeface="Arial"/>
              </a:rPr>
              <a:t>ÁV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NÁJOMNÝCH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BYTOV?</a:t>
            </a:r>
            <a:endParaRPr sz="23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00400" y="8019542"/>
            <a:ext cx="2572257" cy="25722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95800" y="9105900"/>
            <a:ext cx="4381500" cy="469900"/>
          </a:xfrm>
          <a:custGeom>
            <a:avLst/>
            <a:gdLst/>
            <a:ahLst/>
            <a:cxnLst/>
            <a:rect l="l" t="t" r="r" b="b"/>
            <a:pathLst>
              <a:path w="4381500" h="469900">
                <a:moveTo>
                  <a:pt x="0" y="469900"/>
                </a:moveTo>
                <a:lnTo>
                  <a:pt x="4381500" y="469900"/>
                </a:lnTo>
                <a:lnTo>
                  <a:pt x="4381500" y="0"/>
                </a:lnTo>
                <a:lnTo>
                  <a:pt x="0" y="0"/>
                </a:lnTo>
                <a:lnTo>
                  <a:pt x="0" y="469900"/>
                </a:lnTo>
                <a:close/>
              </a:path>
            </a:pathLst>
          </a:custGeom>
          <a:solidFill>
            <a:srgbClr val="FDBA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970417" y="6893524"/>
            <a:ext cx="8054975" cy="4392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b="1" spc="-10" dirty="0">
                <a:solidFill>
                  <a:srgbClr val="FFFFFF"/>
                </a:solidFill>
                <a:latin typeface="Arial"/>
                <a:cs typeface="Arial"/>
              </a:rPr>
              <a:t>OBSTARANIE TECHNICKEJ VYBAVENOSTI</a:t>
            </a:r>
            <a:r>
              <a:rPr sz="275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2750" dirty="0">
              <a:latin typeface="Arial"/>
              <a:cs typeface="Arial"/>
            </a:endParaRPr>
          </a:p>
        </p:txBody>
      </p: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D399D050-BD3C-924C-82A9-4239D85FAC4B}"/>
              </a:ext>
            </a:extLst>
          </p:cNvPr>
          <p:cNvGrpSpPr/>
          <p:nvPr/>
        </p:nvGrpSpPr>
        <p:grpSpPr>
          <a:xfrm>
            <a:off x="4318000" y="9017000"/>
            <a:ext cx="635000" cy="635000"/>
            <a:chOff x="4318000" y="9017000"/>
            <a:chExt cx="635000" cy="635000"/>
          </a:xfrm>
        </p:grpSpPr>
        <p:sp>
          <p:nvSpPr>
            <p:cNvPr id="16" name="object 16"/>
            <p:cNvSpPr/>
            <p:nvPr/>
          </p:nvSpPr>
          <p:spPr>
            <a:xfrm>
              <a:off x="4318000" y="9017000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3442" y="364417"/>
                  </a:lnTo>
                  <a:lnTo>
                    <a:pt x="13442" y="409197"/>
                  </a:lnTo>
                  <a:lnTo>
                    <a:pt x="29509" y="451349"/>
                  </a:lnTo>
                  <a:lnTo>
                    <a:pt x="51151" y="490381"/>
                  </a:lnTo>
                  <a:lnTo>
                    <a:pt x="77877" y="525802"/>
                  </a:lnTo>
                  <a:lnTo>
                    <a:pt x="109197" y="557122"/>
                  </a:lnTo>
                  <a:lnTo>
                    <a:pt x="144618" y="583848"/>
                  </a:lnTo>
                  <a:lnTo>
                    <a:pt x="183650" y="605490"/>
                  </a:lnTo>
                  <a:lnTo>
                    <a:pt x="225802" y="621557"/>
                  </a:lnTo>
                  <a:lnTo>
                    <a:pt x="270582" y="631557"/>
                  </a:lnTo>
                  <a:lnTo>
                    <a:pt x="317500" y="635000"/>
                  </a:lnTo>
                  <a:lnTo>
                    <a:pt x="364417" y="631557"/>
                  </a:lnTo>
                  <a:lnTo>
                    <a:pt x="409197" y="621557"/>
                  </a:lnTo>
                  <a:lnTo>
                    <a:pt x="451349" y="605490"/>
                  </a:lnTo>
                  <a:lnTo>
                    <a:pt x="490381" y="583848"/>
                  </a:lnTo>
                  <a:lnTo>
                    <a:pt x="525802" y="557122"/>
                  </a:lnTo>
                  <a:lnTo>
                    <a:pt x="557122" y="525802"/>
                  </a:lnTo>
                  <a:lnTo>
                    <a:pt x="583848" y="490381"/>
                  </a:lnTo>
                  <a:lnTo>
                    <a:pt x="605490" y="451349"/>
                  </a:lnTo>
                  <a:lnTo>
                    <a:pt x="621557" y="409197"/>
                  </a:lnTo>
                  <a:lnTo>
                    <a:pt x="631557" y="364417"/>
                  </a:lnTo>
                  <a:lnTo>
                    <a:pt x="635000" y="317500"/>
                  </a:lnTo>
                  <a:lnTo>
                    <a:pt x="631557" y="270582"/>
                  </a:lnTo>
                  <a:lnTo>
                    <a:pt x="621557" y="225802"/>
                  </a:lnTo>
                  <a:lnTo>
                    <a:pt x="605490" y="183650"/>
                  </a:lnTo>
                  <a:lnTo>
                    <a:pt x="583848" y="144618"/>
                  </a:lnTo>
                  <a:lnTo>
                    <a:pt x="557122" y="109197"/>
                  </a:lnTo>
                  <a:lnTo>
                    <a:pt x="525802" y="77877"/>
                  </a:lnTo>
                  <a:lnTo>
                    <a:pt x="490381" y="51151"/>
                  </a:lnTo>
                  <a:lnTo>
                    <a:pt x="451349" y="29509"/>
                  </a:lnTo>
                  <a:lnTo>
                    <a:pt x="409197" y="13442"/>
                  </a:lnTo>
                  <a:lnTo>
                    <a:pt x="364417" y="3442"/>
                  </a:lnTo>
                  <a:lnTo>
                    <a:pt x="317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18000" y="9017000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635000"/>
                  </a:moveTo>
                  <a:lnTo>
                    <a:pt x="364417" y="631557"/>
                  </a:lnTo>
                  <a:lnTo>
                    <a:pt x="409197" y="621557"/>
                  </a:lnTo>
                  <a:lnTo>
                    <a:pt x="451349" y="605490"/>
                  </a:lnTo>
                  <a:lnTo>
                    <a:pt x="490381" y="583848"/>
                  </a:lnTo>
                  <a:lnTo>
                    <a:pt x="525802" y="557122"/>
                  </a:lnTo>
                  <a:lnTo>
                    <a:pt x="557122" y="525802"/>
                  </a:lnTo>
                  <a:lnTo>
                    <a:pt x="583848" y="490381"/>
                  </a:lnTo>
                  <a:lnTo>
                    <a:pt x="605490" y="451349"/>
                  </a:lnTo>
                  <a:lnTo>
                    <a:pt x="621557" y="409197"/>
                  </a:lnTo>
                  <a:lnTo>
                    <a:pt x="631557" y="364417"/>
                  </a:lnTo>
                  <a:lnTo>
                    <a:pt x="635000" y="317500"/>
                  </a:lnTo>
                  <a:lnTo>
                    <a:pt x="631557" y="270582"/>
                  </a:lnTo>
                  <a:lnTo>
                    <a:pt x="621557" y="225802"/>
                  </a:lnTo>
                  <a:lnTo>
                    <a:pt x="605490" y="183650"/>
                  </a:lnTo>
                  <a:lnTo>
                    <a:pt x="583848" y="144618"/>
                  </a:lnTo>
                  <a:lnTo>
                    <a:pt x="557122" y="109197"/>
                  </a:lnTo>
                  <a:lnTo>
                    <a:pt x="525802" y="77877"/>
                  </a:lnTo>
                  <a:lnTo>
                    <a:pt x="490381" y="51151"/>
                  </a:lnTo>
                  <a:lnTo>
                    <a:pt x="451349" y="29509"/>
                  </a:lnTo>
                  <a:lnTo>
                    <a:pt x="409197" y="13442"/>
                  </a:lnTo>
                  <a:lnTo>
                    <a:pt x="364417" y="3442"/>
                  </a:lnTo>
                  <a:lnTo>
                    <a:pt x="317500" y="0"/>
                  </a:ln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3442" y="364417"/>
                  </a:lnTo>
                  <a:lnTo>
                    <a:pt x="13442" y="409197"/>
                  </a:lnTo>
                  <a:lnTo>
                    <a:pt x="29509" y="451349"/>
                  </a:lnTo>
                  <a:lnTo>
                    <a:pt x="51151" y="490381"/>
                  </a:lnTo>
                  <a:lnTo>
                    <a:pt x="77877" y="525802"/>
                  </a:lnTo>
                  <a:lnTo>
                    <a:pt x="109197" y="557122"/>
                  </a:lnTo>
                  <a:lnTo>
                    <a:pt x="144618" y="583848"/>
                  </a:lnTo>
                  <a:lnTo>
                    <a:pt x="183650" y="605490"/>
                  </a:lnTo>
                  <a:lnTo>
                    <a:pt x="225802" y="621557"/>
                  </a:lnTo>
                  <a:lnTo>
                    <a:pt x="270582" y="631557"/>
                  </a:lnTo>
                  <a:lnTo>
                    <a:pt x="317500" y="635000"/>
                  </a:lnTo>
                  <a:close/>
                </a:path>
              </a:pathLst>
            </a:custGeom>
            <a:ln w="76200">
              <a:solidFill>
                <a:srgbClr val="FDB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BA8D89EE-AB25-3847-B950-C3F5125AA29B}"/>
              </a:ext>
            </a:extLst>
          </p:cNvPr>
          <p:cNvGrpSpPr/>
          <p:nvPr/>
        </p:nvGrpSpPr>
        <p:grpSpPr>
          <a:xfrm>
            <a:off x="4368800" y="6815936"/>
            <a:ext cx="635000" cy="635000"/>
            <a:chOff x="4318000" y="6807200"/>
            <a:chExt cx="635000" cy="635000"/>
          </a:xfrm>
        </p:grpSpPr>
        <p:sp>
          <p:nvSpPr>
            <p:cNvPr id="18" name="object 18"/>
            <p:cNvSpPr/>
            <p:nvPr/>
          </p:nvSpPr>
          <p:spPr>
            <a:xfrm>
              <a:off x="4318000" y="6807200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3442" y="364417"/>
                  </a:lnTo>
                  <a:lnTo>
                    <a:pt x="13442" y="409197"/>
                  </a:lnTo>
                  <a:lnTo>
                    <a:pt x="29509" y="451349"/>
                  </a:lnTo>
                  <a:lnTo>
                    <a:pt x="51151" y="490381"/>
                  </a:lnTo>
                  <a:lnTo>
                    <a:pt x="77877" y="525802"/>
                  </a:lnTo>
                  <a:lnTo>
                    <a:pt x="109197" y="557122"/>
                  </a:lnTo>
                  <a:lnTo>
                    <a:pt x="144618" y="583848"/>
                  </a:lnTo>
                  <a:lnTo>
                    <a:pt x="183650" y="605490"/>
                  </a:lnTo>
                  <a:lnTo>
                    <a:pt x="225802" y="621557"/>
                  </a:lnTo>
                  <a:lnTo>
                    <a:pt x="270582" y="631557"/>
                  </a:lnTo>
                  <a:lnTo>
                    <a:pt x="317500" y="635000"/>
                  </a:lnTo>
                  <a:lnTo>
                    <a:pt x="364417" y="631557"/>
                  </a:lnTo>
                  <a:lnTo>
                    <a:pt x="409197" y="621557"/>
                  </a:lnTo>
                  <a:lnTo>
                    <a:pt x="451349" y="605490"/>
                  </a:lnTo>
                  <a:lnTo>
                    <a:pt x="490381" y="583848"/>
                  </a:lnTo>
                  <a:lnTo>
                    <a:pt x="525802" y="557122"/>
                  </a:lnTo>
                  <a:lnTo>
                    <a:pt x="557122" y="525802"/>
                  </a:lnTo>
                  <a:lnTo>
                    <a:pt x="583848" y="490381"/>
                  </a:lnTo>
                  <a:lnTo>
                    <a:pt x="605490" y="451349"/>
                  </a:lnTo>
                  <a:lnTo>
                    <a:pt x="621557" y="409197"/>
                  </a:lnTo>
                  <a:lnTo>
                    <a:pt x="631557" y="364417"/>
                  </a:lnTo>
                  <a:lnTo>
                    <a:pt x="635000" y="317500"/>
                  </a:lnTo>
                  <a:lnTo>
                    <a:pt x="631557" y="270582"/>
                  </a:lnTo>
                  <a:lnTo>
                    <a:pt x="621557" y="225802"/>
                  </a:lnTo>
                  <a:lnTo>
                    <a:pt x="605490" y="183650"/>
                  </a:lnTo>
                  <a:lnTo>
                    <a:pt x="583848" y="144618"/>
                  </a:lnTo>
                  <a:lnTo>
                    <a:pt x="557122" y="109197"/>
                  </a:lnTo>
                  <a:lnTo>
                    <a:pt x="525802" y="77877"/>
                  </a:lnTo>
                  <a:lnTo>
                    <a:pt x="490381" y="51151"/>
                  </a:lnTo>
                  <a:lnTo>
                    <a:pt x="451349" y="29509"/>
                  </a:lnTo>
                  <a:lnTo>
                    <a:pt x="409197" y="13442"/>
                  </a:lnTo>
                  <a:lnTo>
                    <a:pt x="364417" y="3442"/>
                  </a:lnTo>
                  <a:lnTo>
                    <a:pt x="317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318000" y="6807200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635000"/>
                  </a:moveTo>
                  <a:lnTo>
                    <a:pt x="364417" y="631557"/>
                  </a:lnTo>
                  <a:lnTo>
                    <a:pt x="409197" y="621557"/>
                  </a:lnTo>
                  <a:lnTo>
                    <a:pt x="451349" y="605490"/>
                  </a:lnTo>
                  <a:lnTo>
                    <a:pt x="490381" y="583848"/>
                  </a:lnTo>
                  <a:lnTo>
                    <a:pt x="525802" y="557122"/>
                  </a:lnTo>
                  <a:lnTo>
                    <a:pt x="557122" y="525802"/>
                  </a:lnTo>
                  <a:lnTo>
                    <a:pt x="583848" y="490381"/>
                  </a:lnTo>
                  <a:lnTo>
                    <a:pt x="605490" y="451349"/>
                  </a:lnTo>
                  <a:lnTo>
                    <a:pt x="621557" y="409197"/>
                  </a:lnTo>
                  <a:lnTo>
                    <a:pt x="631557" y="364417"/>
                  </a:lnTo>
                  <a:lnTo>
                    <a:pt x="635000" y="317500"/>
                  </a:lnTo>
                  <a:lnTo>
                    <a:pt x="631557" y="270582"/>
                  </a:lnTo>
                  <a:lnTo>
                    <a:pt x="621557" y="225802"/>
                  </a:lnTo>
                  <a:lnTo>
                    <a:pt x="605490" y="183650"/>
                  </a:lnTo>
                  <a:lnTo>
                    <a:pt x="583848" y="144618"/>
                  </a:lnTo>
                  <a:lnTo>
                    <a:pt x="557122" y="109197"/>
                  </a:lnTo>
                  <a:lnTo>
                    <a:pt x="525802" y="77877"/>
                  </a:lnTo>
                  <a:lnTo>
                    <a:pt x="490381" y="51151"/>
                  </a:lnTo>
                  <a:lnTo>
                    <a:pt x="451349" y="29509"/>
                  </a:lnTo>
                  <a:lnTo>
                    <a:pt x="409197" y="13442"/>
                  </a:lnTo>
                  <a:lnTo>
                    <a:pt x="364417" y="3442"/>
                  </a:lnTo>
                  <a:lnTo>
                    <a:pt x="317500" y="0"/>
                  </a:ln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3442" y="364417"/>
                  </a:lnTo>
                  <a:lnTo>
                    <a:pt x="13442" y="409197"/>
                  </a:lnTo>
                  <a:lnTo>
                    <a:pt x="29509" y="451349"/>
                  </a:lnTo>
                  <a:lnTo>
                    <a:pt x="51151" y="490381"/>
                  </a:lnTo>
                  <a:lnTo>
                    <a:pt x="77877" y="525802"/>
                  </a:lnTo>
                  <a:lnTo>
                    <a:pt x="109197" y="557122"/>
                  </a:lnTo>
                  <a:lnTo>
                    <a:pt x="144618" y="583848"/>
                  </a:lnTo>
                  <a:lnTo>
                    <a:pt x="183650" y="605490"/>
                  </a:lnTo>
                  <a:lnTo>
                    <a:pt x="225802" y="621557"/>
                  </a:lnTo>
                  <a:lnTo>
                    <a:pt x="270582" y="631557"/>
                  </a:lnTo>
                  <a:lnTo>
                    <a:pt x="317500" y="635000"/>
                  </a:lnTo>
                  <a:close/>
                </a:path>
              </a:pathLst>
            </a:custGeom>
            <a:ln w="76200">
              <a:solidFill>
                <a:srgbClr val="FDB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1A40D9BE-AEC3-8043-9ECD-C985C1DEA8FE}"/>
              </a:ext>
            </a:extLst>
          </p:cNvPr>
          <p:cNvGrpSpPr/>
          <p:nvPr/>
        </p:nvGrpSpPr>
        <p:grpSpPr>
          <a:xfrm>
            <a:off x="4318000" y="2159000"/>
            <a:ext cx="635000" cy="635000"/>
            <a:chOff x="4318000" y="2159000"/>
            <a:chExt cx="635000" cy="635000"/>
          </a:xfrm>
        </p:grpSpPr>
        <p:sp>
          <p:nvSpPr>
            <p:cNvPr id="20" name="object 20"/>
            <p:cNvSpPr/>
            <p:nvPr/>
          </p:nvSpPr>
          <p:spPr>
            <a:xfrm>
              <a:off x="4318000" y="2159000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3442" y="364417"/>
                  </a:lnTo>
                  <a:lnTo>
                    <a:pt x="13442" y="409197"/>
                  </a:lnTo>
                  <a:lnTo>
                    <a:pt x="29509" y="451349"/>
                  </a:lnTo>
                  <a:lnTo>
                    <a:pt x="51151" y="490381"/>
                  </a:lnTo>
                  <a:lnTo>
                    <a:pt x="77877" y="525802"/>
                  </a:lnTo>
                  <a:lnTo>
                    <a:pt x="109197" y="557122"/>
                  </a:lnTo>
                  <a:lnTo>
                    <a:pt x="144618" y="583848"/>
                  </a:lnTo>
                  <a:lnTo>
                    <a:pt x="183650" y="605490"/>
                  </a:lnTo>
                  <a:lnTo>
                    <a:pt x="225802" y="621557"/>
                  </a:lnTo>
                  <a:lnTo>
                    <a:pt x="270582" y="631557"/>
                  </a:lnTo>
                  <a:lnTo>
                    <a:pt x="317500" y="635000"/>
                  </a:lnTo>
                  <a:lnTo>
                    <a:pt x="364417" y="631557"/>
                  </a:lnTo>
                  <a:lnTo>
                    <a:pt x="409197" y="621557"/>
                  </a:lnTo>
                  <a:lnTo>
                    <a:pt x="451349" y="605490"/>
                  </a:lnTo>
                  <a:lnTo>
                    <a:pt x="490381" y="583848"/>
                  </a:lnTo>
                  <a:lnTo>
                    <a:pt x="525802" y="557122"/>
                  </a:lnTo>
                  <a:lnTo>
                    <a:pt x="557122" y="525802"/>
                  </a:lnTo>
                  <a:lnTo>
                    <a:pt x="583848" y="490381"/>
                  </a:lnTo>
                  <a:lnTo>
                    <a:pt x="605490" y="451349"/>
                  </a:lnTo>
                  <a:lnTo>
                    <a:pt x="621557" y="409197"/>
                  </a:lnTo>
                  <a:lnTo>
                    <a:pt x="631557" y="364417"/>
                  </a:lnTo>
                  <a:lnTo>
                    <a:pt x="635000" y="317500"/>
                  </a:lnTo>
                  <a:lnTo>
                    <a:pt x="631557" y="270582"/>
                  </a:lnTo>
                  <a:lnTo>
                    <a:pt x="621557" y="225802"/>
                  </a:lnTo>
                  <a:lnTo>
                    <a:pt x="605490" y="183650"/>
                  </a:lnTo>
                  <a:lnTo>
                    <a:pt x="583848" y="144618"/>
                  </a:lnTo>
                  <a:lnTo>
                    <a:pt x="557122" y="109197"/>
                  </a:lnTo>
                  <a:lnTo>
                    <a:pt x="525802" y="77877"/>
                  </a:lnTo>
                  <a:lnTo>
                    <a:pt x="490381" y="51151"/>
                  </a:lnTo>
                  <a:lnTo>
                    <a:pt x="451349" y="29509"/>
                  </a:lnTo>
                  <a:lnTo>
                    <a:pt x="409197" y="13442"/>
                  </a:lnTo>
                  <a:lnTo>
                    <a:pt x="364417" y="3442"/>
                  </a:lnTo>
                  <a:lnTo>
                    <a:pt x="317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18000" y="2159000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635000"/>
                  </a:moveTo>
                  <a:lnTo>
                    <a:pt x="364417" y="631557"/>
                  </a:lnTo>
                  <a:lnTo>
                    <a:pt x="409197" y="621557"/>
                  </a:lnTo>
                  <a:lnTo>
                    <a:pt x="451349" y="605490"/>
                  </a:lnTo>
                  <a:lnTo>
                    <a:pt x="490381" y="583848"/>
                  </a:lnTo>
                  <a:lnTo>
                    <a:pt x="525802" y="557122"/>
                  </a:lnTo>
                  <a:lnTo>
                    <a:pt x="557122" y="525802"/>
                  </a:lnTo>
                  <a:lnTo>
                    <a:pt x="583848" y="490381"/>
                  </a:lnTo>
                  <a:lnTo>
                    <a:pt x="605490" y="451349"/>
                  </a:lnTo>
                  <a:lnTo>
                    <a:pt x="621557" y="409197"/>
                  </a:lnTo>
                  <a:lnTo>
                    <a:pt x="631557" y="364417"/>
                  </a:lnTo>
                  <a:lnTo>
                    <a:pt x="635000" y="317500"/>
                  </a:lnTo>
                  <a:lnTo>
                    <a:pt x="631557" y="270582"/>
                  </a:lnTo>
                  <a:lnTo>
                    <a:pt x="621557" y="225802"/>
                  </a:lnTo>
                  <a:lnTo>
                    <a:pt x="605490" y="183650"/>
                  </a:lnTo>
                  <a:lnTo>
                    <a:pt x="583848" y="144618"/>
                  </a:lnTo>
                  <a:lnTo>
                    <a:pt x="557122" y="109197"/>
                  </a:lnTo>
                  <a:lnTo>
                    <a:pt x="525802" y="77877"/>
                  </a:lnTo>
                  <a:lnTo>
                    <a:pt x="490381" y="51151"/>
                  </a:lnTo>
                  <a:lnTo>
                    <a:pt x="451349" y="29509"/>
                  </a:lnTo>
                  <a:lnTo>
                    <a:pt x="409197" y="13442"/>
                  </a:lnTo>
                  <a:lnTo>
                    <a:pt x="364417" y="3442"/>
                  </a:lnTo>
                  <a:lnTo>
                    <a:pt x="317500" y="0"/>
                  </a:ln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3442" y="364417"/>
                  </a:lnTo>
                  <a:lnTo>
                    <a:pt x="13442" y="409197"/>
                  </a:lnTo>
                  <a:lnTo>
                    <a:pt x="29509" y="451349"/>
                  </a:lnTo>
                  <a:lnTo>
                    <a:pt x="51151" y="490381"/>
                  </a:lnTo>
                  <a:lnTo>
                    <a:pt x="77877" y="525802"/>
                  </a:lnTo>
                  <a:lnTo>
                    <a:pt x="109197" y="557122"/>
                  </a:lnTo>
                  <a:lnTo>
                    <a:pt x="144618" y="583848"/>
                  </a:lnTo>
                  <a:lnTo>
                    <a:pt x="183650" y="605490"/>
                  </a:lnTo>
                  <a:lnTo>
                    <a:pt x="225802" y="621557"/>
                  </a:lnTo>
                  <a:lnTo>
                    <a:pt x="270582" y="631557"/>
                  </a:lnTo>
                  <a:lnTo>
                    <a:pt x="317500" y="635000"/>
                  </a:lnTo>
                  <a:close/>
                </a:path>
              </a:pathLst>
            </a:custGeom>
            <a:ln w="76200">
              <a:solidFill>
                <a:srgbClr val="FDB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0516" y="49053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DBA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FE0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FE8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FEE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38" name="object 15">
            <a:extLst>
              <a:ext uri="{FF2B5EF4-FFF2-40B4-BE49-F238E27FC236}">
                <a16:creationId xmlns:a16="http://schemas.microsoft.com/office/drawing/2014/main" id="{A8994319-5E1B-4344-996F-DDEB56477DB5}"/>
              </a:ext>
            </a:extLst>
          </p:cNvPr>
          <p:cNvSpPr txBox="1"/>
          <p:nvPr/>
        </p:nvSpPr>
        <p:spPr>
          <a:xfrm>
            <a:off x="5970418" y="9114888"/>
            <a:ext cx="3045460" cy="4392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0"/>
              </a:spcBef>
            </a:pPr>
            <a:r>
              <a:rPr sz="2750" b="1" spc="-40" dirty="0">
                <a:solidFill>
                  <a:srgbClr val="FFFFFF"/>
                </a:solidFill>
                <a:latin typeface="Arial"/>
                <a:cs typeface="Arial"/>
              </a:rPr>
              <a:t>KÚPA</a:t>
            </a:r>
            <a:r>
              <a:rPr sz="2750" b="1" dirty="0">
                <a:solidFill>
                  <a:srgbClr val="FFFFFF"/>
                </a:solidFill>
                <a:latin typeface="Arial"/>
                <a:cs typeface="Arial"/>
              </a:rPr>
              <a:t> POZEMKU</a:t>
            </a:r>
            <a:endParaRPr sz="2750">
              <a:latin typeface="Arial"/>
              <a:cs typeface="Arial"/>
            </a:endParaRPr>
          </a:p>
        </p:txBody>
      </p:sp>
      <p:sp>
        <p:nvSpPr>
          <p:cNvPr id="39" name="object 15">
            <a:extLst>
              <a:ext uri="{FF2B5EF4-FFF2-40B4-BE49-F238E27FC236}">
                <a16:creationId xmlns:a16="http://schemas.microsoft.com/office/drawing/2014/main" id="{B643C422-8306-4044-A3BA-66C699255990}"/>
              </a:ext>
            </a:extLst>
          </p:cNvPr>
          <p:cNvSpPr txBox="1"/>
          <p:nvPr/>
        </p:nvSpPr>
        <p:spPr>
          <a:xfrm>
            <a:off x="6375400" y="7607388"/>
            <a:ext cx="8054975" cy="121635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6195" marR="6013450" algn="just">
              <a:lnSpc>
                <a:spcPct val="105800"/>
              </a:lnSpc>
              <a:spcBef>
                <a:spcPts val="2060"/>
              </a:spcBef>
            </a:pPr>
            <a:r>
              <a:rPr sz="2500" b="1" spc="-30" dirty="0" err="1">
                <a:solidFill>
                  <a:srgbClr val="77787B"/>
                </a:solidFill>
                <a:latin typeface="Arial"/>
                <a:cs typeface="Arial"/>
              </a:rPr>
              <a:t>Výstavb</a:t>
            </a:r>
            <a:r>
              <a:rPr lang="sk-SK" sz="2500" b="1" spc="-30" dirty="0">
                <a:solidFill>
                  <a:srgbClr val="77787B"/>
                </a:solidFill>
                <a:latin typeface="Arial"/>
                <a:cs typeface="Arial"/>
              </a:rPr>
              <a:t>a</a:t>
            </a:r>
            <a:r>
              <a:rPr sz="2500" b="1" spc="35" dirty="0">
                <a:solidFill>
                  <a:srgbClr val="77787B"/>
                </a:solidFill>
                <a:latin typeface="Arial"/>
                <a:cs typeface="Arial"/>
              </a:rPr>
              <a:t>  </a:t>
            </a:r>
            <a:r>
              <a:rPr sz="2500" b="1" spc="-30" dirty="0" err="1">
                <a:solidFill>
                  <a:srgbClr val="77787B"/>
                </a:solidFill>
                <a:latin typeface="Arial"/>
                <a:cs typeface="Arial"/>
              </a:rPr>
              <a:t>Kúp</a:t>
            </a:r>
            <a:r>
              <a:rPr lang="sk-SK" sz="2500" b="1" spc="-30" dirty="0">
                <a:solidFill>
                  <a:srgbClr val="77787B"/>
                </a:solidFill>
                <a:latin typeface="Arial"/>
                <a:cs typeface="Arial"/>
              </a:rPr>
              <a:t>a </a:t>
            </a:r>
            <a:endParaRPr sz="25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27A7492E-F6F3-544C-8C93-2781A5CCC495}"/>
              </a:ext>
            </a:extLst>
          </p:cNvPr>
          <p:cNvSpPr/>
          <p:nvPr/>
        </p:nvSpPr>
        <p:spPr>
          <a:xfrm>
            <a:off x="5994400" y="2971800"/>
            <a:ext cx="177800" cy="177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2" name="Ovál 41">
            <a:extLst>
              <a:ext uri="{FF2B5EF4-FFF2-40B4-BE49-F238E27FC236}">
                <a16:creationId xmlns:a16="http://schemas.microsoft.com/office/drawing/2014/main" id="{7B5CF9BC-135D-7B46-AD88-B66B46D36906}"/>
              </a:ext>
            </a:extLst>
          </p:cNvPr>
          <p:cNvSpPr/>
          <p:nvPr/>
        </p:nvSpPr>
        <p:spPr>
          <a:xfrm>
            <a:off x="5985128" y="6267958"/>
            <a:ext cx="177800" cy="177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Ovál 42">
            <a:extLst>
              <a:ext uri="{FF2B5EF4-FFF2-40B4-BE49-F238E27FC236}">
                <a16:creationId xmlns:a16="http://schemas.microsoft.com/office/drawing/2014/main" id="{885CB884-A5D3-3346-88E0-E031151526CF}"/>
              </a:ext>
            </a:extLst>
          </p:cNvPr>
          <p:cNvSpPr/>
          <p:nvPr/>
        </p:nvSpPr>
        <p:spPr>
          <a:xfrm>
            <a:off x="5970417" y="4218196"/>
            <a:ext cx="177800" cy="177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Ovál 43">
            <a:extLst>
              <a:ext uri="{FF2B5EF4-FFF2-40B4-BE49-F238E27FC236}">
                <a16:creationId xmlns:a16="http://schemas.microsoft.com/office/drawing/2014/main" id="{8F79F51F-AD73-2D4D-A8CE-C7422C6F294C}"/>
              </a:ext>
            </a:extLst>
          </p:cNvPr>
          <p:cNvSpPr/>
          <p:nvPr/>
        </p:nvSpPr>
        <p:spPr>
          <a:xfrm>
            <a:off x="5994400" y="7733805"/>
            <a:ext cx="177800" cy="177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Ovál 44">
            <a:extLst>
              <a:ext uri="{FF2B5EF4-FFF2-40B4-BE49-F238E27FC236}">
                <a16:creationId xmlns:a16="http://schemas.microsoft.com/office/drawing/2014/main" id="{26A9D4FA-E5D4-3141-8557-4466A9449D93}"/>
              </a:ext>
            </a:extLst>
          </p:cNvPr>
          <p:cNvSpPr/>
          <p:nvPr/>
        </p:nvSpPr>
        <p:spPr>
          <a:xfrm>
            <a:off x="5994400" y="8149441"/>
            <a:ext cx="177800" cy="177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687D5A99-FFBE-BF44-97CC-4506DAB9DDCB}"/>
              </a:ext>
            </a:extLst>
          </p:cNvPr>
          <p:cNvSpPr/>
          <p:nvPr/>
        </p:nvSpPr>
        <p:spPr>
          <a:xfrm>
            <a:off x="6477000" y="4671644"/>
            <a:ext cx="79049" cy="7904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13" grpId="0" animBg="1"/>
      <p:bldP spid="14" grpId="0" animBg="1"/>
      <p:bldP spid="15" grpId="0"/>
      <p:bldP spid="38" grpId="0"/>
      <p:bldP spid="39" grpId="0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4943602" y="22733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43602" y="58801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43602" y="40767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43602" y="76708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23825" y="22733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823825" y="58801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823825" y="40767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823825" y="76708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21301" y="2778772"/>
            <a:ext cx="5144135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MAXIMÁLNA </a:t>
            </a:r>
            <a:r>
              <a:rPr kumimoji="0" sz="295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VÝŠKA</a:t>
            </a:r>
            <a:r>
              <a:rPr kumimoji="0" sz="295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ÚVERU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927600" y="651792"/>
            <a:ext cx="4978400" cy="85472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9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ZATEPLENIE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321300" y="6403862"/>
            <a:ext cx="4508499" cy="4680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ÚROKOVÁ</a:t>
            </a:r>
            <a:r>
              <a:rPr kumimoji="0" sz="295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SADZBA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21301" y="4625922"/>
            <a:ext cx="3814990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MAXIMÁLNY</a:t>
            </a:r>
            <a:r>
              <a:rPr kumimoji="0" sz="295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21301" y="8169021"/>
            <a:ext cx="5791326" cy="4680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LEHOTA </a:t>
            </a:r>
            <a:r>
              <a:rPr kumimoji="0" sz="295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SPLATNOSTI</a:t>
            </a:r>
            <a:r>
              <a:rPr kumimoji="0" sz="2950" b="1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ÚVERU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738099" y="2745102"/>
            <a:ext cx="214820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r>
              <a:rPr kumimoji="0" sz="3000" b="1" i="0" u="none" strike="noStrike" kern="1200" cap="none" spc="-7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sk-SK" sz="3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19500" y="9844689"/>
            <a:ext cx="3494404" cy="3141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1200" cap="none" spc="5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sk-SK" sz="1950" b="1" i="0" u="none" strike="noStrike" kern="1200" cap="none" spc="5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950" b="1" i="0" u="none" strike="noStrike" kern="1200" cap="none" spc="5" normalizeH="0" baseline="0" noProof="0" dirty="0" smtClean="0">
                <a:ln>
                  <a:noFill/>
                </a:ln>
                <a:solidFill>
                  <a:srgbClr val="F580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95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sz="195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OBSTARÁVAC</a:t>
            </a:r>
            <a:r>
              <a:rPr kumimoji="0" lang="sk-SK" sz="195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 NÁKLAD</a:t>
            </a:r>
            <a:endParaRPr kumimoji="0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81844" y="9844689"/>
            <a:ext cx="4010024" cy="3141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950" b="1" i="0" u="none" strike="noStrike" kern="1200" cap="none" spc="-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</a:t>
            </a:r>
            <a:r>
              <a:rPr kumimoji="0" lang="sk-SK" sz="1950" b="1" i="0" u="none" strike="noStrike" kern="1200" cap="none" spc="-5" normalizeH="0" baseline="0" noProof="0" dirty="0">
                <a:ln>
                  <a:noFill/>
                </a:ln>
                <a:solidFill>
                  <a:srgbClr val="F580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k-SK" sz="195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sk-SK" sz="1950" b="1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PODLAHOVÁ</a:t>
            </a:r>
            <a:r>
              <a:rPr kumimoji="0" lang="sk-SK" sz="1950" b="1" i="0" u="none" strike="noStrike" kern="1200" cap="none" spc="-7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k-SK" sz="1950" b="1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PLOCHA</a:t>
            </a:r>
            <a:endParaRPr kumimoji="0" lang="sk-SK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738100" y="6390002"/>
            <a:ext cx="15234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0,5</a:t>
            </a:r>
            <a:r>
              <a:rPr kumimoji="0" sz="3000" b="1" i="0" u="none" strike="noStrike" kern="1200" cap="none" spc="-8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738100" y="4586729"/>
            <a:ext cx="21482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sz="3000" b="1" i="0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 </a:t>
            </a:r>
            <a:r>
              <a:rPr kumimoji="0" sz="3000" b="1" i="0" u="none" strike="noStrike" kern="1200" cap="none" spc="-8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€/m</a:t>
            </a:r>
            <a:r>
              <a:rPr kumimoji="0" sz="2625" b="1" i="0" u="none" strike="noStrike" kern="1200" cap="none" spc="-120" normalizeH="0" baseline="31746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sz="2625" b="1" i="0" u="none" strike="noStrike" kern="1200" cap="none" spc="330" normalizeH="0" baseline="31746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k-SK" sz="3000" b="1" i="0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3000" b="1" i="0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8161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738195" y="8183623"/>
            <a:ext cx="214810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  <a:r>
              <a:rPr kumimoji="0" sz="3000" b="1" i="0" u="none" strike="noStrike" kern="1200" cap="none" spc="-8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5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rokov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581400" y="4580355"/>
            <a:ext cx="838200" cy="450850"/>
          </a:xfrm>
          <a:custGeom>
            <a:avLst/>
            <a:gdLst/>
            <a:ahLst/>
            <a:cxnLst/>
            <a:rect l="l" t="t" r="r" b="b"/>
            <a:pathLst>
              <a:path w="838200" h="450850">
                <a:moveTo>
                  <a:pt x="802004" y="0"/>
                </a:moveTo>
                <a:lnTo>
                  <a:pt x="36194" y="0"/>
                </a:lnTo>
                <a:lnTo>
                  <a:pt x="22122" y="2847"/>
                </a:lnTo>
                <a:lnTo>
                  <a:pt x="10615" y="10610"/>
                </a:lnTo>
                <a:lnTo>
                  <a:pt x="2849" y="22117"/>
                </a:lnTo>
                <a:lnTo>
                  <a:pt x="0" y="36194"/>
                </a:lnTo>
                <a:lnTo>
                  <a:pt x="0" y="414388"/>
                </a:lnTo>
                <a:lnTo>
                  <a:pt x="2849" y="428466"/>
                </a:lnTo>
                <a:lnTo>
                  <a:pt x="10615" y="439972"/>
                </a:lnTo>
                <a:lnTo>
                  <a:pt x="22122" y="447735"/>
                </a:lnTo>
                <a:lnTo>
                  <a:pt x="36194" y="450583"/>
                </a:lnTo>
                <a:lnTo>
                  <a:pt x="802004" y="450583"/>
                </a:lnTo>
                <a:lnTo>
                  <a:pt x="816077" y="447735"/>
                </a:lnTo>
                <a:lnTo>
                  <a:pt x="827584" y="439972"/>
                </a:lnTo>
                <a:lnTo>
                  <a:pt x="835350" y="428466"/>
                </a:lnTo>
                <a:lnTo>
                  <a:pt x="838199" y="414388"/>
                </a:lnTo>
                <a:lnTo>
                  <a:pt x="36194" y="414388"/>
                </a:lnTo>
                <a:lnTo>
                  <a:pt x="36194" y="36194"/>
                </a:lnTo>
                <a:lnTo>
                  <a:pt x="838199" y="36194"/>
                </a:lnTo>
                <a:lnTo>
                  <a:pt x="835350" y="22117"/>
                </a:lnTo>
                <a:lnTo>
                  <a:pt x="827584" y="10610"/>
                </a:lnTo>
                <a:lnTo>
                  <a:pt x="816077" y="2847"/>
                </a:lnTo>
                <a:lnTo>
                  <a:pt x="802004" y="0"/>
                </a:lnTo>
                <a:close/>
              </a:path>
              <a:path w="838200" h="450850">
                <a:moveTo>
                  <a:pt x="838199" y="36194"/>
                </a:moveTo>
                <a:lnTo>
                  <a:pt x="802004" y="36194"/>
                </a:lnTo>
                <a:lnTo>
                  <a:pt x="802017" y="414388"/>
                </a:lnTo>
                <a:lnTo>
                  <a:pt x="838199" y="414388"/>
                </a:lnTo>
                <a:lnTo>
                  <a:pt x="838199" y="36194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92820" y="4705062"/>
            <a:ext cx="215353" cy="213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38435" y="4635055"/>
            <a:ext cx="723900" cy="344170"/>
          </a:xfrm>
          <a:custGeom>
            <a:avLst/>
            <a:gdLst/>
            <a:ahLst/>
            <a:cxnLst/>
            <a:rect l="l" t="t" r="r" b="b"/>
            <a:pathLst>
              <a:path w="723900" h="344170">
                <a:moveTo>
                  <a:pt x="664743" y="0"/>
                </a:moveTo>
                <a:lnTo>
                  <a:pt x="69316" y="0"/>
                </a:lnTo>
                <a:lnTo>
                  <a:pt x="62297" y="1409"/>
                </a:lnTo>
                <a:lnTo>
                  <a:pt x="56557" y="5256"/>
                </a:lnTo>
                <a:lnTo>
                  <a:pt x="52673" y="10967"/>
                </a:lnTo>
                <a:lnTo>
                  <a:pt x="51219" y="17970"/>
                </a:lnTo>
                <a:lnTo>
                  <a:pt x="49581" y="34249"/>
                </a:lnTo>
                <a:lnTo>
                  <a:pt x="44021" y="44931"/>
                </a:lnTo>
                <a:lnTo>
                  <a:pt x="33170" y="51447"/>
                </a:lnTo>
                <a:lnTo>
                  <a:pt x="15659" y="55232"/>
                </a:lnTo>
                <a:lnTo>
                  <a:pt x="6680" y="56451"/>
                </a:lnTo>
                <a:lnTo>
                  <a:pt x="0" y="64109"/>
                </a:lnTo>
                <a:lnTo>
                  <a:pt x="0" y="291604"/>
                </a:lnTo>
                <a:lnTo>
                  <a:pt x="6680" y="299262"/>
                </a:lnTo>
                <a:lnTo>
                  <a:pt x="15659" y="300481"/>
                </a:lnTo>
                <a:lnTo>
                  <a:pt x="36138" y="303586"/>
                </a:lnTo>
                <a:lnTo>
                  <a:pt x="46669" y="307266"/>
                </a:lnTo>
                <a:lnTo>
                  <a:pt x="50584" y="313905"/>
                </a:lnTo>
                <a:lnTo>
                  <a:pt x="51219" y="325881"/>
                </a:lnTo>
                <a:lnTo>
                  <a:pt x="52673" y="332885"/>
                </a:lnTo>
                <a:lnTo>
                  <a:pt x="56557" y="338596"/>
                </a:lnTo>
                <a:lnTo>
                  <a:pt x="62297" y="342442"/>
                </a:lnTo>
                <a:lnTo>
                  <a:pt x="69316" y="343852"/>
                </a:lnTo>
                <a:lnTo>
                  <a:pt x="664400" y="343852"/>
                </a:lnTo>
                <a:lnTo>
                  <a:pt x="672172" y="336842"/>
                </a:lnTo>
                <a:lnTo>
                  <a:pt x="673125" y="327621"/>
                </a:lnTo>
                <a:lnTo>
                  <a:pt x="676053" y="320479"/>
                </a:lnTo>
                <a:lnTo>
                  <a:pt x="683310" y="312564"/>
                </a:lnTo>
                <a:lnTo>
                  <a:pt x="690988" y="307657"/>
                </a:lnTo>
                <a:lnTo>
                  <a:pt x="85788" y="307657"/>
                </a:lnTo>
                <a:lnTo>
                  <a:pt x="79057" y="289627"/>
                </a:lnTo>
                <a:lnTo>
                  <a:pt x="67954" y="277958"/>
                </a:lnTo>
                <a:lnTo>
                  <a:pt x="53370" y="270956"/>
                </a:lnTo>
                <a:lnTo>
                  <a:pt x="36195" y="266928"/>
                </a:lnTo>
                <a:lnTo>
                  <a:pt x="36195" y="88074"/>
                </a:lnTo>
                <a:lnTo>
                  <a:pt x="55625" y="80702"/>
                </a:lnTo>
                <a:lnTo>
                  <a:pt x="70277" y="69730"/>
                </a:lnTo>
                <a:lnTo>
                  <a:pt x="80330" y="54961"/>
                </a:lnTo>
                <a:lnTo>
                  <a:pt x="85966" y="36194"/>
                </a:lnTo>
                <a:lnTo>
                  <a:pt x="678160" y="36194"/>
                </a:lnTo>
                <a:lnTo>
                  <a:pt x="675758" y="32125"/>
                </a:lnTo>
                <a:lnTo>
                  <a:pt x="673201" y="17157"/>
                </a:lnTo>
                <a:lnTo>
                  <a:pt x="672680" y="7543"/>
                </a:lnTo>
                <a:lnTo>
                  <a:pt x="664743" y="0"/>
                </a:lnTo>
                <a:close/>
              </a:path>
              <a:path w="723900" h="344170">
                <a:moveTo>
                  <a:pt x="678160" y="36194"/>
                </a:moveTo>
                <a:lnTo>
                  <a:pt x="639406" y="36194"/>
                </a:lnTo>
                <a:lnTo>
                  <a:pt x="645746" y="53434"/>
                </a:lnTo>
                <a:lnTo>
                  <a:pt x="655926" y="67646"/>
                </a:lnTo>
                <a:lnTo>
                  <a:pt x="669921" y="78811"/>
                </a:lnTo>
                <a:lnTo>
                  <a:pt x="687705" y="86906"/>
                </a:lnTo>
                <a:lnTo>
                  <a:pt x="687705" y="269049"/>
                </a:lnTo>
                <a:lnTo>
                  <a:pt x="672726" y="275962"/>
                </a:lnTo>
                <a:lnTo>
                  <a:pt x="659784" y="284967"/>
                </a:lnTo>
                <a:lnTo>
                  <a:pt x="649318" y="295665"/>
                </a:lnTo>
                <a:lnTo>
                  <a:pt x="641769" y="307657"/>
                </a:lnTo>
                <a:lnTo>
                  <a:pt x="690988" y="307657"/>
                </a:lnTo>
                <a:lnTo>
                  <a:pt x="694520" y="305399"/>
                </a:lnTo>
                <a:lnTo>
                  <a:pt x="709307" y="300507"/>
                </a:lnTo>
                <a:lnTo>
                  <a:pt x="717791" y="298843"/>
                </a:lnTo>
                <a:lnTo>
                  <a:pt x="723900" y="291401"/>
                </a:lnTo>
                <a:lnTo>
                  <a:pt x="723900" y="64287"/>
                </a:lnTo>
                <a:lnTo>
                  <a:pt x="717791" y="56857"/>
                </a:lnTo>
                <a:lnTo>
                  <a:pt x="709307" y="55194"/>
                </a:lnTo>
                <a:lnTo>
                  <a:pt x="693084" y="50377"/>
                </a:lnTo>
                <a:lnTo>
                  <a:pt x="682143" y="42943"/>
                </a:lnTo>
                <a:lnTo>
                  <a:pt x="678160" y="36194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53994" y="4997250"/>
            <a:ext cx="424180" cy="222885"/>
          </a:xfrm>
          <a:custGeom>
            <a:avLst/>
            <a:gdLst/>
            <a:ahLst/>
            <a:cxnLst/>
            <a:rect l="l" t="t" r="r" b="b"/>
            <a:pathLst>
              <a:path w="424179" h="222885">
                <a:moveTo>
                  <a:pt x="18089" y="0"/>
                </a:moveTo>
                <a:lnTo>
                  <a:pt x="11279" y="1326"/>
                </a:lnTo>
                <a:lnTo>
                  <a:pt x="5289" y="5305"/>
                </a:lnTo>
                <a:lnTo>
                  <a:pt x="1317" y="11293"/>
                </a:lnTo>
                <a:lnTo>
                  <a:pt x="0" y="18134"/>
                </a:lnTo>
                <a:lnTo>
                  <a:pt x="1317" y="24907"/>
                </a:lnTo>
                <a:lnTo>
                  <a:pt x="186086" y="211705"/>
                </a:lnTo>
                <a:lnTo>
                  <a:pt x="212070" y="222450"/>
                </a:lnTo>
                <a:lnTo>
                  <a:pt x="219101" y="221778"/>
                </a:lnTo>
                <a:lnTo>
                  <a:pt x="225916" y="219763"/>
                </a:lnTo>
                <a:lnTo>
                  <a:pt x="232309" y="216406"/>
                </a:lnTo>
                <a:lnTo>
                  <a:pt x="238067" y="211705"/>
                </a:lnTo>
                <a:lnTo>
                  <a:pt x="263658" y="186115"/>
                </a:lnTo>
                <a:lnTo>
                  <a:pt x="211677" y="186115"/>
                </a:lnTo>
                <a:lnTo>
                  <a:pt x="30879" y="5305"/>
                </a:lnTo>
                <a:lnTo>
                  <a:pt x="24897" y="1326"/>
                </a:lnTo>
                <a:lnTo>
                  <a:pt x="18089" y="0"/>
                </a:lnTo>
                <a:close/>
              </a:path>
              <a:path w="424179" h="222885">
                <a:moveTo>
                  <a:pt x="406039" y="38"/>
                </a:moveTo>
                <a:lnTo>
                  <a:pt x="399231" y="1364"/>
                </a:lnTo>
                <a:lnTo>
                  <a:pt x="393249" y="5343"/>
                </a:lnTo>
                <a:lnTo>
                  <a:pt x="211677" y="186115"/>
                </a:lnTo>
                <a:lnTo>
                  <a:pt x="263658" y="186115"/>
                </a:lnTo>
                <a:lnTo>
                  <a:pt x="418864" y="30895"/>
                </a:lnTo>
                <a:lnTo>
                  <a:pt x="422811" y="24944"/>
                </a:lnTo>
                <a:lnTo>
                  <a:pt x="424128" y="18100"/>
                </a:lnTo>
                <a:lnTo>
                  <a:pt x="422811" y="11326"/>
                </a:lnTo>
                <a:lnTo>
                  <a:pt x="418839" y="5343"/>
                </a:lnTo>
                <a:lnTo>
                  <a:pt x="412849" y="1364"/>
                </a:lnTo>
                <a:lnTo>
                  <a:pt x="406039" y="38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20040" y="4391672"/>
            <a:ext cx="429895" cy="225425"/>
          </a:xfrm>
          <a:custGeom>
            <a:avLst/>
            <a:gdLst/>
            <a:ahLst/>
            <a:cxnLst/>
            <a:rect l="l" t="t" r="r" b="b"/>
            <a:pathLst>
              <a:path w="429895" h="225425">
                <a:moveTo>
                  <a:pt x="266631" y="36410"/>
                </a:moveTo>
                <a:lnTo>
                  <a:pt x="215452" y="36410"/>
                </a:lnTo>
                <a:lnTo>
                  <a:pt x="402409" y="223367"/>
                </a:lnTo>
                <a:lnTo>
                  <a:pt x="407031" y="225132"/>
                </a:lnTo>
                <a:lnTo>
                  <a:pt x="416302" y="225132"/>
                </a:lnTo>
                <a:lnTo>
                  <a:pt x="420925" y="223367"/>
                </a:lnTo>
                <a:lnTo>
                  <a:pt x="424473" y="219798"/>
                </a:lnTo>
                <a:lnTo>
                  <a:pt x="428435" y="213841"/>
                </a:lnTo>
                <a:lnTo>
                  <a:pt x="429761" y="207035"/>
                </a:lnTo>
                <a:lnTo>
                  <a:pt x="428435" y="200228"/>
                </a:lnTo>
                <a:lnTo>
                  <a:pt x="424418" y="194208"/>
                </a:lnTo>
                <a:lnTo>
                  <a:pt x="266631" y="36410"/>
                </a:lnTo>
                <a:close/>
              </a:path>
              <a:path w="429895" h="225425">
                <a:moveTo>
                  <a:pt x="214890" y="0"/>
                </a:moveTo>
                <a:lnTo>
                  <a:pt x="5280" y="194246"/>
                </a:lnTo>
                <a:lnTo>
                  <a:pt x="0" y="206998"/>
                </a:lnTo>
                <a:lnTo>
                  <a:pt x="1326" y="213809"/>
                </a:lnTo>
                <a:lnTo>
                  <a:pt x="5305" y="219798"/>
                </a:lnTo>
                <a:lnTo>
                  <a:pt x="11288" y="223770"/>
                </a:lnTo>
                <a:lnTo>
                  <a:pt x="18095" y="225094"/>
                </a:lnTo>
                <a:lnTo>
                  <a:pt x="24906" y="223770"/>
                </a:lnTo>
                <a:lnTo>
                  <a:pt x="30895" y="219798"/>
                </a:lnTo>
                <a:lnTo>
                  <a:pt x="215452" y="36410"/>
                </a:lnTo>
                <a:lnTo>
                  <a:pt x="266631" y="36410"/>
                </a:lnTo>
                <a:lnTo>
                  <a:pt x="241042" y="10820"/>
                </a:lnTo>
                <a:lnTo>
                  <a:pt x="228821" y="2708"/>
                </a:lnTo>
                <a:lnTo>
                  <a:pt x="214890" y="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94412" y="4494380"/>
            <a:ext cx="278130" cy="122555"/>
          </a:xfrm>
          <a:custGeom>
            <a:avLst/>
            <a:gdLst/>
            <a:ahLst/>
            <a:cxnLst/>
            <a:rect l="l" t="t" r="r" b="b"/>
            <a:pathLst>
              <a:path w="278129" h="122554">
                <a:moveTo>
                  <a:pt x="224269" y="43554"/>
                </a:moveTo>
                <a:lnTo>
                  <a:pt x="173088" y="43554"/>
                </a:lnTo>
                <a:lnTo>
                  <a:pt x="250202" y="120669"/>
                </a:lnTo>
                <a:lnTo>
                  <a:pt x="254825" y="122434"/>
                </a:lnTo>
                <a:lnTo>
                  <a:pt x="264096" y="122434"/>
                </a:lnTo>
                <a:lnTo>
                  <a:pt x="268719" y="120669"/>
                </a:lnTo>
                <a:lnTo>
                  <a:pt x="272296" y="117087"/>
                </a:lnTo>
                <a:lnTo>
                  <a:pt x="276234" y="111153"/>
                </a:lnTo>
                <a:lnTo>
                  <a:pt x="277558" y="104343"/>
                </a:lnTo>
                <a:lnTo>
                  <a:pt x="276234" y="97532"/>
                </a:lnTo>
                <a:lnTo>
                  <a:pt x="272262" y="91547"/>
                </a:lnTo>
                <a:lnTo>
                  <a:pt x="224269" y="43554"/>
                </a:lnTo>
                <a:close/>
              </a:path>
              <a:path w="278129" h="122554">
                <a:moveTo>
                  <a:pt x="103855" y="0"/>
                </a:moveTo>
                <a:lnTo>
                  <a:pt x="5262" y="91547"/>
                </a:lnTo>
                <a:lnTo>
                  <a:pt x="0" y="104292"/>
                </a:lnTo>
                <a:lnTo>
                  <a:pt x="1323" y="111099"/>
                </a:lnTo>
                <a:lnTo>
                  <a:pt x="5295" y="117087"/>
                </a:lnTo>
                <a:lnTo>
                  <a:pt x="11285" y="121066"/>
                </a:lnTo>
                <a:lnTo>
                  <a:pt x="18097" y="122393"/>
                </a:lnTo>
                <a:lnTo>
                  <a:pt x="24909" y="121066"/>
                </a:lnTo>
                <a:lnTo>
                  <a:pt x="30899" y="117087"/>
                </a:lnTo>
                <a:lnTo>
                  <a:pt x="106019" y="41954"/>
                </a:lnTo>
                <a:lnTo>
                  <a:pt x="222669" y="41954"/>
                </a:lnTo>
                <a:lnTo>
                  <a:pt x="196592" y="15878"/>
                </a:lnTo>
                <a:lnTo>
                  <a:pt x="139611" y="15878"/>
                </a:lnTo>
                <a:lnTo>
                  <a:pt x="128121" y="12932"/>
                </a:lnTo>
                <a:lnTo>
                  <a:pt x="116433" y="4654"/>
                </a:lnTo>
                <a:lnTo>
                  <a:pt x="110488" y="1078"/>
                </a:lnTo>
                <a:lnTo>
                  <a:pt x="103855" y="0"/>
                </a:lnTo>
                <a:close/>
              </a:path>
              <a:path w="278129" h="122554">
                <a:moveTo>
                  <a:pt x="222669" y="41954"/>
                </a:moveTo>
                <a:lnTo>
                  <a:pt x="106019" y="41954"/>
                </a:lnTo>
                <a:lnTo>
                  <a:pt x="122006" y="49244"/>
                </a:lnTo>
                <a:lnTo>
                  <a:pt x="138534" y="51946"/>
                </a:lnTo>
                <a:lnTo>
                  <a:pt x="155572" y="50051"/>
                </a:lnTo>
                <a:lnTo>
                  <a:pt x="173088" y="43554"/>
                </a:lnTo>
                <a:lnTo>
                  <a:pt x="224269" y="43554"/>
                </a:lnTo>
                <a:lnTo>
                  <a:pt x="222669" y="41954"/>
                </a:lnTo>
                <a:close/>
              </a:path>
              <a:path w="278129" h="122554">
                <a:moveTo>
                  <a:pt x="177779" y="2900"/>
                </a:moveTo>
                <a:lnTo>
                  <a:pt x="171685" y="3347"/>
                </a:lnTo>
                <a:lnTo>
                  <a:pt x="165950" y="5899"/>
                </a:lnTo>
                <a:lnTo>
                  <a:pt x="151891" y="13523"/>
                </a:lnTo>
                <a:lnTo>
                  <a:pt x="139611" y="15878"/>
                </a:lnTo>
                <a:lnTo>
                  <a:pt x="196592" y="15878"/>
                </a:lnTo>
                <a:lnTo>
                  <a:pt x="188836" y="8121"/>
                </a:lnTo>
                <a:lnTo>
                  <a:pt x="183679" y="4507"/>
                </a:lnTo>
                <a:lnTo>
                  <a:pt x="177779" y="29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30405" y="4997237"/>
            <a:ext cx="278130" cy="128270"/>
          </a:xfrm>
          <a:custGeom>
            <a:avLst/>
            <a:gdLst/>
            <a:ahLst/>
            <a:cxnLst/>
            <a:rect l="l" t="t" r="r" b="b"/>
            <a:pathLst>
              <a:path w="278129" h="128270">
                <a:moveTo>
                  <a:pt x="18097" y="0"/>
                </a:moveTo>
                <a:lnTo>
                  <a:pt x="11285" y="1326"/>
                </a:lnTo>
                <a:lnTo>
                  <a:pt x="5295" y="5305"/>
                </a:lnTo>
                <a:lnTo>
                  <a:pt x="1323" y="11288"/>
                </a:lnTo>
                <a:lnTo>
                  <a:pt x="0" y="18095"/>
                </a:lnTo>
                <a:lnTo>
                  <a:pt x="1323" y="24906"/>
                </a:lnTo>
                <a:lnTo>
                  <a:pt x="5334" y="30934"/>
                </a:lnTo>
                <a:lnTo>
                  <a:pt x="100787" y="126374"/>
                </a:lnTo>
                <a:lnTo>
                  <a:pt x="105422" y="128165"/>
                </a:lnTo>
                <a:lnTo>
                  <a:pt x="113918" y="128165"/>
                </a:lnTo>
                <a:lnTo>
                  <a:pt x="117779" y="126946"/>
                </a:lnTo>
                <a:lnTo>
                  <a:pt x="121030" y="124469"/>
                </a:lnTo>
                <a:lnTo>
                  <a:pt x="136465" y="113094"/>
                </a:lnTo>
                <a:lnTo>
                  <a:pt x="145726" y="108591"/>
                </a:lnTo>
                <a:lnTo>
                  <a:pt x="195026" y="108591"/>
                </a:lnTo>
                <a:lnTo>
                  <a:pt x="217395" y="86229"/>
                </a:lnTo>
                <a:lnTo>
                  <a:pt x="111836" y="86229"/>
                </a:lnTo>
                <a:lnTo>
                  <a:pt x="30899" y="5305"/>
                </a:lnTo>
                <a:lnTo>
                  <a:pt x="24909" y="1326"/>
                </a:lnTo>
                <a:lnTo>
                  <a:pt x="18097" y="0"/>
                </a:lnTo>
                <a:close/>
              </a:path>
              <a:path w="278129" h="128270">
                <a:moveTo>
                  <a:pt x="195026" y="108591"/>
                </a:moveTo>
                <a:lnTo>
                  <a:pt x="145726" y="108591"/>
                </a:lnTo>
                <a:lnTo>
                  <a:pt x="152538" y="110303"/>
                </a:lnTo>
                <a:lnTo>
                  <a:pt x="160629" y="117573"/>
                </a:lnTo>
                <a:lnTo>
                  <a:pt x="166610" y="121497"/>
                </a:lnTo>
                <a:lnTo>
                  <a:pt x="173399" y="122791"/>
                </a:lnTo>
                <a:lnTo>
                  <a:pt x="180178" y="121454"/>
                </a:lnTo>
                <a:lnTo>
                  <a:pt x="186131" y="117484"/>
                </a:lnTo>
                <a:lnTo>
                  <a:pt x="195026" y="108591"/>
                </a:lnTo>
                <a:close/>
              </a:path>
              <a:path w="278129" h="128270">
                <a:moveTo>
                  <a:pt x="140400" y="72534"/>
                </a:moveTo>
                <a:lnTo>
                  <a:pt x="125978" y="77539"/>
                </a:lnTo>
                <a:lnTo>
                  <a:pt x="111836" y="86229"/>
                </a:lnTo>
                <a:lnTo>
                  <a:pt x="217395" y="86229"/>
                </a:lnTo>
                <a:lnTo>
                  <a:pt x="223327" y="80298"/>
                </a:lnTo>
                <a:lnTo>
                  <a:pt x="172135" y="80298"/>
                </a:lnTo>
                <a:lnTo>
                  <a:pt x="155614" y="72894"/>
                </a:lnTo>
                <a:lnTo>
                  <a:pt x="140400" y="72534"/>
                </a:lnTo>
                <a:close/>
              </a:path>
              <a:path w="278129" h="128270">
                <a:moveTo>
                  <a:pt x="259907" y="38"/>
                </a:moveTo>
                <a:lnTo>
                  <a:pt x="253099" y="1364"/>
                </a:lnTo>
                <a:lnTo>
                  <a:pt x="247116" y="5343"/>
                </a:lnTo>
                <a:lnTo>
                  <a:pt x="172135" y="80298"/>
                </a:lnTo>
                <a:lnTo>
                  <a:pt x="223327" y="80298"/>
                </a:lnTo>
                <a:lnTo>
                  <a:pt x="272732" y="30895"/>
                </a:lnTo>
                <a:lnTo>
                  <a:pt x="276679" y="24945"/>
                </a:lnTo>
                <a:lnTo>
                  <a:pt x="278002" y="18138"/>
                </a:lnTo>
                <a:lnTo>
                  <a:pt x="276679" y="11331"/>
                </a:lnTo>
                <a:lnTo>
                  <a:pt x="272707" y="5343"/>
                </a:lnTo>
                <a:lnTo>
                  <a:pt x="266717" y="1364"/>
                </a:lnTo>
                <a:lnTo>
                  <a:pt x="259907" y="38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32201" y="8051797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381000" y="0"/>
                </a:moveTo>
                <a:lnTo>
                  <a:pt x="333274" y="2974"/>
                </a:lnTo>
                <a:lnTo>
                  <a:pt x="287299" y="11656"/>
                </a:lnTo>
                <a:lnTo>
                  <a:pt x="243434" y="25686"/>
                </a:lnTo>
                <a:lnTo>
                  <a:pt x="202039" y="44706"/>
                </a:lnTo>
                <a:lnTo>
                  <a:pt x="163473" y="68353"/>
                </a:lnTo>
                <a:lnTo>
                  <a:pt x="128098" y="96270"/>
                </a:lnTo>
                <a:lnTo>
                  <a:pt x="96271" y="128096"/>
                </a:lnTo>
                <a:lnTo>
                  <a:pt x="68354" y="163470"/>
                </a:lnTo>
                <a:lnTo>
                  <a:pt x="44706" y="202034"/>
                </a:lnTo>
                <a:lnTo>
                  <a:pt x="25687" y="243428"/>
                </a:lnTo>
                <a:lnTo>
                  <a:pt x="11656" y="287291"/>
                </a:lnTo>
                <a:lnTo>
                  <a:pt x="2974" y="333264"/>
                </a:lnTo>
                <a:lnTo>
                  <a:pt x="0" y="380987"/>
                </a:lnTo>
                <a:lnTo>
                  <a:pt x="2974" y="428712"/>
                </a:lnTo>
                <a:lnTo>
                  <a:pt x="11656" y="474688"/>
                </a:lnTo>
                <a:lnTo>
                  <a:pt x="25687" y="518553"/>
                </a:lnTo>
                <a:lnTo>
                  <a:pt x="44706" y="559948"/>
                </a:lnTo>
                <a:lnTo>
                  <a:pt x="68354" y="598513"/>
                </a:lnTo>
                <a:lnTo>
                  <a:pt x="96271" y="633889"/>
                </a:lnTo>
                <a:lnTo>
                  <a:pt x="128098" y="665715"/>
                </a:lnTo>
                <a:lnTo>
                  <a:pt x="163473" y="693632"/>
                </a:lnTo>
                <a:lnTo>
                  <a:pt x="202039" y="717280"/>
                </a:lnTo>
                <a:lnTo>
                  <a:pt x="243434" y="736300"/>
                </a:lnTo>
                <a:lnTo>
                  <a:pt x="287299" y="750330"/>
                </a:lnTo>
                <a:lnTo>
                  <a:pt x="333274" y="759013"/>
                </a:lnTo>
                <a:lnTo>
                  <a:pt x="381000" y="761987"/>
                </a:lnTo>
                <a:lnTo>
                  <a:pt x="428725" y="759013"/>
                </a:lnTo>
                <a:lnTo>
                  <a:pt x="474700" y="750330"/>
                </a:lnTo>
                <a:lnTo>
                  <a:pt x="518565" y="736300"/>
                </a:lnTo>
                <a:lnTo>
                  <a:pt x="533558" y="729411"/>
                </a:lnTo>
                <a:lnTo>
                  <a:pt x="381000" y="729411"/>
                </a:lnTo>
                <a:lnTo>
                  <a:pt x="333784" y="726225"/>
                </a:lnTo>
                <a:lnTo>
                  <a:pt x="288480" y="716944"/>
                </a:lnTo>
                <a:lnTo>
                  <a:pt x="245505" y="701988"/>
                </a:lnTo>
                <a:lnTo>
                  <a:pt x="205278" y="681774"/>
                </a:lnTo>
                <a:lnTo>
                  <a:pt x="168217" y="656720"/>
                </a:lnTo>
                <a:lnTo>
                  <a:pt x="134740" y="627246"/>
                </a:lnTo>
                <a:lnTo>
                  <a:pt x="105266" y="593769"/>
                </a:lnTo>
                <a:lnTo>
                  <a:pt x="80213" y="556708"/>
                </a:lnTo>
                <a:lnTo>
                  <a:pt x="59999" y="516481"/>
                </a:lnTo>
                <a:lnTo>
                  <a:pt x="45042" y="473506"/>
                </a:lnTo>
                <a:lnTo>
                  <a:pt x="35762" y="428202"/>
                </a:lnTo>
                <a:lnTo>
                  <a:pt x="32575" y="380987"/>
                </a:lnTo>
                <a:lnTo>
                  <a:pt x="35762" y="333774"/>
                </a:lnTo>
                <a:lnTo>
                  <a:pt x="45042" y="288473"/>
                </a:lnTo>
                <a:lnTo>
                  <a:pt x="59999" y="245500"/>
                </a:lnTo>
                <a:lnTo>
                  <a:pt x="80213" y="205274"/>
                </a:lnTo>
                <a:lnTo>
                  <a:pt x="105266" y="168214"/>
                </a:lnTo>
                <a:lnTo>
                  <a:pt x="134740" y="134739"/>
                </a:lnTo>
                <a:lnTo>
                  <a:pt x="168217" y="105265"/>
                </a:lnTo>
                <a:lnTo>
                  <a:pt x="205278" y="80212"/>
                </a:lnTo>
                <a:lnTo>
                  <a:pt x="245505" y="59998"/>
                </a:lnTo>
                <a:lnTo>
                  <a:pt x="288480" y="45042"/>
                </a:lnTo>
                <a:lnTo>
                  <a:pt x="333784" y="35762"/>
                </a:lnTo>
                <a:lnTo>
                  <a:pt x="381000" y="32575"/>
                </a:lnTo>
                <a:lnTo>
                  <a:pt x="533558" y="32575"/>
                </a:lnTo>
                <a:lnTo>
                  <a:pt x="518565" y="25686"/>
                </a:lnTo>
                <a:lnTo>
                  <a:pt x="474700" y="11656"/>
                </a:lnTo>
                <a:lnTo>
                  <a:pt x="428725" y="2974"/>
                </a:lnTo>
                <a:lnTo>
                  <a:pt x="381000" y="0"/>
                </a:lnTo>
                <a:close/>
              </a:path>
              <a:path w="762000" h="762000">
                <a:moveTo>
                  <a:pt x="533558" y="32575"/>
                </a:moveTo>
                <a:lnTo>
                  <a:pt x="381000" y="32575"/>
                </a:lnTo>
                <a:lnTo>
                  <a:pt x="428215" y="35762"/>
                </a:lnTo>
                <a:lnTo>
                  <a:pt x="473519" y="45042"/>
                </a:lnTo>
                <a:lnTo>
                  <a:pt x="516494" y="59998"/>
                </a:lnTo>
                <a:lnTo>
                  <a:pt x="556721" y="80212"/>
                </a:lnTo>
                <a:lnTo>
                  <a:pt x="593782" y="105265"/>
                </a:lnTo>
                <a:lnTo>
                  <a:pt x="627259" y="134739"/>
                </a:lnTo>
                <a:lnTo>
                  <a:pt x="656733" y="168214"/>
                </a:lnTo>
                <a:lnTo>
                  <a:pt x="681786" y="205274"/>
                </a:lnTo>
                <a:lnTo>
                  <a:pt x="702000" y="245500"/>
                </a:lnTo>
                <a:lnTo>
                  <a:pt x="716957" y="288473"/>
                </a:lnTo>
                <a:lnTo>
                  <a:pt x="726237" y="333774"/>
                </a:lnTo>
                <a:lnTo>
                  <a:pt x="729424" y="380987"/>
                </a:lnTo>
                <a:lnTo>
                  <a:pt x="726237" y="428202"/>
                </a:lnTo>
                <a:lnTo>
                  <a:pt x="716957" y="473506"/>
                </a:lnTo>
                <a:lnTo>
                  <a:pt x="702000" y="516481"/>
                </a:lnTo>
                <a:lnTo>
                  <a:pt x="681786" y="556708"/>
                </a:lnTo>
                <a:lnTo>
                  <a:pt x="656733" y="593769"/>
                </a:lnTo>
                <a:lnTo>
                  <a:pt x="627259" y="627246"/>
                </a:lnTo>
                <a:lnTo>
                  <a:pt x="593782" y="656720"/>
                </a:lnTo>
                <a:lnTo>
                  <a:pt x="556721" y="681774"/>
                </a:lnTo>
                <a:lnTo>
                  <a:pt x="516494" y="701988"/>
                </a:lnTo>
                <a:lnTo>
                  <a:pt x="473519" y="716944"/>
                </a:lnTo>
                <a:lnTo>
                  <a:pt x="428215" y="726225"/>
                </a:lnTo>
                <a:lnTo>
                  <a:pt x="381000" y="729411"/>
                </a:lnTo>
                <a:lnTo>
                  <a:pt x="533558" y="729411"/>
                </a:lnTo>
                <a:lnTo>
                  <a:pt x="598526" y="693632"/>
                </a:lnTo>
                <a:lnTo>
                  <a:pt x="633901" y="665715"/>
                </a:lnTo>
                <a:lnTo>
                  <a:pt x="665728" y="633889"/>
                </a:lnTo>
                <a:lnTo>
                  <a:pt x="693645" y="598513"/>
                </a:lnTo>
                <a:lnTo>
                  <a:pt x="717293" y="559948"/>
                </a:lnTo>
                <a:lnTo>
                  <a:pt x="736312" y="518553"/>
                </a:lnTo>
                <a:lnTo>
                  <a:pt x="750343" y="474688"/>
                </a:lnTo>
                <a:lnTo>
                  <a:pt x="759025" y="428712"/>
                </a:lnTo>
                <a:lnTo>
                  <a:pt x="762000" y="380987"/>
                </a:lnTo>
                <a:lnTo>
                  <a:pt x="759025" y="333264"/>
                </a:lnTo>
                <a:lnTo>
                  <a:pt x="750343" y="287291"/>
                </a:lnTo>
                <a:lnTo>
                  <a:pt x="736312" y="243428"/>
                </a:lnTo>
                <a:lnTo>
                  <a:pt x="717293" y="202034"/>
                </a:lnTo>
                <a:lnTo>
                  <a:pt x="693645" y="163470"/>
                </a:lnTo>
                <a:lnTo>
                  <a:pt x="665728" y="128096"/>
                </a:lnTo>
                <a:lnTo>
                  <a:pt x="633901" y="96270"/>
                </a:lnTo>
                <a:lnTo>
                  <a:pt x="598526" y="68353"/>
                </a:lnTo>
                <a:lnTo>
                  <a:pt x="559960" y="44706"/>
                </a:lnTo>
                <a:lnTo>
                  <a:pt x="533558" y="32575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953688" y="8225511"/>
            <a:ext cx="204329" cy="3203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581402" y="2705101"/>
            <a:ext cx="871855" cy="468630"/>
          </a:xfrm>
          <a:custGeom>
            <a:avLst/>
            <a:gdLst/>
            <a:ahLst/>
            <a:cxnLst/>
            <a:rect l="l" t="t" r="r" b="b"/>
            <a:pathLst>
              <a:path w="871854" h="468630">
                <a:moveTo>
                  <a:pt x="833805" y="0"/>
                </a:moveTo>
                <a:lnTo>
                  <a:pt x="37630" y="0"/>
                </a:lnTo>
                <a:lnTo>
                  <a:pt x="22995" y="2961"/>
                </a:lnTo>
                <a:lnTo>
                  <a:pt x="11033" y="11033"/>
                </a:lnTo>
                <a:lnTo>
                  <a:pt x="2961" y="22995"/>
                </a:lnTo>
                <a:lnTo>
                  <a:pt x="0" y="37630"/>
                </a:lnTo>
                <a:lnTo>
                  <a:pt x="0" y="430822"/>
                </a:lnTo>
                <a:lnTo>
                  <a:pt x="2961" y="445456"/>
                </a:lnTo>
                <a:lnTo>
                  <a:pt x="11033" y="457419"/>
                </a:lnTo>
                <a:lnTo>
                  <a:pt x="22995" y="465490"/>
                </a:lnTo>
                <a:lnTo>
                  <a:pt x="37630" y="468452"/>
                </a:lnTo>
                <a:lnTo>
                  <a:pt x="833805" y="468452"/>
                </a:lnTo>
                <a:lnTo>
                  <a:pt x="848434" y="465490"/>
                </a:lnTo>
                <a:lnTo>
                  <a:pt x="860398" y="457419"/>
                </a:lnTo>
                <a:lnTo>
                  <a:pt x="868472" y="445456"/>
                </a:lnTo>
                <a:lnTo>
                  <a:pt x="871435" y="430822"/>
                </a:lnTo>
                <a:lnTo>
                  <a:pt x="37630" y="430822"/>
                </a:lnTo>
                <a:lnTo>
                  <a:pt x="37630" y="37630"/>
                </a:lnTo>
                <a:lnTo>
                  <a:pt x="871435" y="37630"/>
                </a:lnTo>
                <a:lnTo>
                  <a:pt x="868472" y="22995"/>
                </a:lnTo>
                <a:lnTo>
                  <a:pt x="860398" y="11033"/>
                </a:lnTo>
                <a:lnTo>
                  <a:pt x="848434" y="2961"/>
                </a:lnTo>
                <a:lnTo>
                  <a:pt x="833805" y="0"/>
                </a:lnTo>
                <a:close/>
              </a:path>
              <a:path w="871854" h="468630">
                <a:moveTo>
                  <a:pt x="871435" y="37630"/>
                </a:moveTo>
                <a:lnTo>
                  <a:pt x="833805" y="37630"/>
                </a:lnTo>
                <a:lnTo>
                  <a:pt x="833818" y="430822"/>
                </a:lnTo>
                <a:lnTo>
                  <a:pt x="871435" y="430822"/>
                </a:lnTo>
                <a:lnTo>
                  <a:pt x="871435" y="3763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905167" y="2834751"/>
            <a:ext cx="223900" cy="221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640691" y="2761968"/>
            <a:ext cx="753110" cy="357505"/>
          </a:xfrm>
          <a:custGeom>
            <a:avLst/>
            <a:gdLst/>
            <a:ahLst/>
            <a:cxnLst/>
            <a:rect l="l" t="t" r="r" b="b"/>
            <a:pathLst>
              <a:path w="753110" h="357505">
                <a:moveTo>
                  <a:pt x="681101" y="0"/>
                </a:moveTo>
                <a:lnTo>
                  <a:pt x="72072" y="0"/>
                </a:lnTo>
                <a:lnTo>
                  <a:pt x="64783" y="1465"/>
                </a:lnTo>
                <a:lnTo>
                  <a:pt x="58820" y="5465"/>
                </a:lnTo>
                <a:lnTo>
                  <a:pt x="54781" y="11406"/>
                </a:lnTo>
                <a:lnTo>
                  <a:pt x="53263" y="18694"/>
                </a:lnTo>
                <a:lnTo>
                  <a:pt x="51559" y="35613"/>
                </a:lnTo>
                <a:lnTo>
                  <a:pt x="45778" y="46713"/>
                </a:lnTo>
                <a:lnTo>
                  <a:pt x="34495" y="53484"/>
                </a:lnTo>
                <a:lnTo>
                  <a:pt x="16281" y="57416"/>
                </a:lnTo>
                <a:lnTo>
                  <a:pt x="6959" y="58686"/>
                </a:lnTo>
                <a:lnTo>
                  <a:pt x="0" y="66649"/>
                </a:lnTo>
                <a:lnTo>
                  <a:pt x="0" y="303174"/>
                </a:lnTo>
                <a:lnTo>
                  <a:pt x="6959" y="311137"/>
                </a:lnTo>
                <a:lnTo>
                  <a:pt x="16281" y="312407"/>
                </a:lnTo>
                <a:lnTo>
                  <a:pt x="37576" y="315641"/>
                </a:lnTo>
                <a:lnTo>
                  <a:pt x="48526" y="319470"/>
                </a:lnTo>
                <a:lnTo>
                  <a:pt x="52600" y="326367"/>
                </a:lnTo>
                <a:lnTo>
                  <a:pt x="53263" y="338810"/>
                </a:lnTo>
                <a:lnTo>
                  <a:pt x="54781" y="346090"/>
                </a:lnTo>
                <a:lnTo>
                  <a:pt x="58820" y="352028"/>
                </a:lnTo>
                <a:lnTo>
                  <a:pt x="64783" y="356027"/>
                </a:lnTo>
                <a:lnTo>
                  <a:pt x="72072" y="357492"/>
                </a:lnTo>
                <a:lnTo>
                  <a:pt x="690752" y="357492"/>
                </a:lnTo>
                <a:lnTo>
                  <a:pt x="698830" y="350202"/>
                </a:lnTo>
                <a:lnTo>
                  <a:pt x="699820" y="340614"/>
                </a:lnTo>
                <a:lnTo>
                  <a:pt x="702866" y="333188"/>
                </a:lnTo>
                <a:lnTo>
                  <a:pt x="710409" y="324961"/>
                </a:lnTo>
                <a:lnTo>
                  <a:pt x="718389" y="319862"/>
                </a:lnTo>
                <a:lnTo>
                  <a:pt x="89192" y="319862"/>
                </a:lnTo>
                <a:lnTo>
                  <a:pt x="82198" y="301114"/>
                </a:lnTo>
                <a:lnTo>
                  <a:pt x="70654" y="288980"/>
                </a:lnTo>
                <a:lnTo>
                  <a:pt x="55489" y="281702"/>
                </a:lnTo>
                <a:lnTo>
                  <a:pt x="37630" y="277520"/>
                </a:lnTo>
                <a:lnTo>
                  <a:pt x="37630" y="91579"/>
                </a:lnTo>
                <a:lnTo>
                  <a:pt x="57842" y="83910"/>
                </a:lnTo>
                <a:lnTo>
                  <a:pt x="73078" y="72501"/>
                </a:lnTo>
                <a:lnTo>
                  <a:pt x="83528" y="57143"/>
                </a:lnTo>
                <a:lnTo>
                  <a:pt x="89382" y="37630"/>
                </a:lnTo>
                <a:lnTo>
                  <a:pt x="705054" y="37630"/>
                </a:lnTo>
                <a:lnTo>
                  <a:pt x="702558" y="33404"/>
                </a:lnTo>
                <a:lnTo>
                  <a:pt x="699896" y="17843"/>
                </a:lnTo>
                <a:lnTo>
                  <a:pt x="698144" y="10838"/>
                </a:lnTo>
                <a:lnTo>
                  <a:pt x="694056" y="5173"/>
                </a:lnTo>
                <a:lnTo>
                  <a:pt x="688190" y="1382"/>
                </a:lnTo>
                <a:lnTo>
                  <a:pt x="681101" y="0"/>
                </a:lnTo>
                <a:close/>
              </a:path>
              <a:path w="753110" h="357505">
                <a:moveTo>
                  <a:pt x="705054" y="37630"/>
                </a:moveTo>
                <a:lnTo>
                  <a:pt x="664768" y="37630"/>
                </a:lnTo>
                <a:lnTo>
                  <a:pt x="671363" y="55552"/>
                </a:lnTo>
                <a:lnTo>
                  <a:pt x="681947" y="70327"/>
                </a:lnTo>
                <a:lnTo>
                  <a:pt x="696495" y="81933"/>
                </a:lnTo>
                <a:lnTo>
                  <a:pt x="714984" y="90347"/>
                </a:lnTo>
                <a:lnTo>
                  <a:pt x="714984" y="279717"/>
                </a:lnTo>
                <a:lnTo>
                  <a:pt x="699411" y="286906"/>
                </a:lnTo>
                <a:lnTo>
                  <a:pt x="685955" y="296270"/>
                </a:lnTo>
                <a:lnTo>
                  <a:pt x="675076" y="307394"/>
                </a:lnTo>
                <a:lnTo>
                  <a:pt x="667232" y="319862"/>
                </a:lnTo>
                <a:lnTo>
                  <a:pt x="718389" y="319862"/>
                </a:lnTo>
                <a:lnTo>
                  <a:pt x="722062" y="317514"/>
                </a:lnTo>
                <a:lnTo>
                  <a:pt x="737438" y="312432"/>
                </a:lnTo>
                <a:lnTo>
                  <a:pt x="746252" y="310692"/>
                </a:lnTo>
                <a:lnTo>
                  <a:pt x="752614" y="302958"/>
                </a:lnTo>
                <a:lnTo>
                  <a:pt x="752614" y="66852"/>
                </a:lnTo>
                <a:lnTo>
                  <a:pt x="746252" y="59118"/>
                </a:lnTo>
                <a:lnTo>
                  <a:pt x="737438" y="57378"/>
                </a:lnTo>
                <a:lnTo>
                  <a:pt x="720574" y="52376"/>
                </a:lnTo>
                <a:lnTo>
                  <a:pt x="709199" y="44650"/>
                </a:lnTo>
                <a:lnTo>
                  <a:pt x="705054" y="3763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84252" y="3251167"/>
            <a:ext cx="865505" cy="0"/>
          </a:xfrm>
          <a:custGeom>
            <a:avLst/>
            <a:gdLst/>
            <a:ahLst/>
            <a:cxnLst/>
            <a:rect l="l" t="t" r="r" b="b"/>
            <a:pathLst>
              <a:path w="865504">
                <a:moveTo>
                  <a:pt x="0" y="0"/>
                </a:moveTo>
                <a:lnTo>
                  <a:pt x="865505" y="0"/>
                </a:lnTo>
              </a:path>
            </a:pathLst>
          </a:custGeom>
          <a:ln w="37630">
            <a:solidFill>
              <a:srgbClr val="8161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584252" y="3326428"/>
            <a:ext cx="865505" cy="0"/>
          </a:xfrm>
          <a:custGeom>
            <a:avLst/>
            <a:gdLst/>
            <a:ahLst/>
            <a:cxnLst/>
            <a:rect l="l" t="t" r="r" b="b"/>
            <a:pathLst>
              <a:path w="865504">
                <a:moveTo>
                  <a:pt x="0" y="0"/>
                </a:moveTo>
                <a:lnTo>
                  <a:pt x="865505" y="0"/>
                </a:lnTo>
              </a:path>
            </a:pathLst>
          </a:custGeom>
          <a:ln w="37630">
            <a:solidFill>
              <a:srgbClr val="8161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584252" y="3401690"/>
            <a:ext cx="865505" cy="0"/>
          </a:xfrm>
          <a:custGeom>
            <a:avLst/>
            <a:gdLst/>
            <a:ahLst/>
            <a:cxnLst/>
            <a:rect l="l" t="t" r="r" b="b"/>
            <a:pathLst>
              <a:path w="865504">
                <a:moveTo>
                  <a:pt x="0" y="0"/>
                </a:moveTo>
                <a:lnTo>
                  <a:pt x="865505" y="0"/>
                </a:lnTo>
              </a:path>
            </a:pathLst>
          </a:custGeom>
          <a:ln w="37630">
            <a:solidFill>
              <a:srgbClr val="8161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581400" y="6261100"/>
            <a:ext cx="756920" cy="762000"/>
          </a:xfrm>
          <a:custGeom>
            <a:avLst/>
            <a:gdLst/>
            <a:ahLst/>
            <a:cxnLst/>
            <a:rect l="l" t="t" r="r" b="b"/>
            <a:pathLst>
              <a:path w="756920" h="762000">
                <a:moveTo>
                  <a:pt x="644042" y="0"/>
                </a:moveTo>
                <a:lnTo>
                  <a:pt x="561581" y="0"/>
                </a:lnTo>
                <a:lnTo>
                  <a:pt x="117957" y="762000"/>
                </a:lnTo>
                <a:lnTo>
                  <a:pt x="199377" y="762000"/>
                </a:lnTo>
                <a:lnTo>
                  <a:pt x="644042" y="0"/>
                </a:lnTo>
                <a:close/>
              </a:path>
              <a:path w="756920" h="762000">
                <a:moveTo>
                  <a:pt x="607517" y="307936"/>
                </a:moveTo>
                <a:lnTo>
                  <a:pt x="565820" y="312630"/>
                </a:lnTo>
                <a:lnTo>
                  <a:pt x="526608" y="326463"/>
                </a:lnTo>
                <a:lnTo>
                  <a:pt x="494220" y="348538"/>
                </a:lnTo>
                <a:lnTo>
                  <a:pt x="470242" y="378383"/>
                </a:lnTo>
                <a:lnTo>
                  <a:pt x="458014" y="415877"/>
                </a:lnTo>
                <a:lnTo>
                  <a:pt x="457200" y="627341"/>
                </a:lnTo>
                <a:lnTo>
                  <a:pt x="457983" y="641536"/>
                </a:lnTo>
                <a:lnTo>
                  <a:pt x="469722" y="679018"/>
                </a:lnTo>
                <a:lnTo>
                  <a:pt x="503123" y="717118"/>
                </a:lnTo>
                <a:lnTo>
                  <a:pt x="537961" y="736197"/>
                </a:lnTo>
                <a:lnTo>
                  <a:pt x="578800" y="746469"/>
                </a:lnTo>
                <a:lnTo>
                  <a:pt x="607517" y="748423"/>
                </a:lnTo>
                <a:lnTo>
                  <a:pt x="621538" y="747935"/>
                </a:lnTo>
                <a:lnTo>
                  <a:pt x="662838" y="740600"/>
                </a:lnTo>
                <a:lnTo>
                  <a:pt x="700019" y="724457"/>
                </a:lnTo>
                <a:lnTo>
                  <a:pt x="729638" y="699768"/>
                </a:lnTo>
                <a:lnTo>
                  <a:pt x="747943" y="671182"/>
                </a:lnTo>
                <a:lnTo>
                  <a:pt x="600544" y="671182"/>
                </a:lnTo>
                <a:lnTo>
                  <a:pt x="593420" y="670140"/>
                </a:lnTo>
                <a:lnTo>
                  <a:pt x="554443" y="648919"/>
                </a:lnTo>
                <a:lnTo>
                  <a:pt x="544880" y="616902"/>
                </a:lnTo>
                <a:lnTo>
                  <a:pt x="544880" y="442582"/>
                </a:lnTo>
                <a:lnTo>
                  <a:pt x="559498" y="403796"/>
                </a:lnTo>
                <a:lnTo>
                  <a:pt x="600544" y="386219"/>
                </a:lnTo>
                <a:lnTo>
                  <a:pt x="747940" y="386219"/>
                </a:lnTo>
                <a:lnTo>
                  <a:pt x="744258" y="378383"/>
                </a:lnTo>
                <a:lnTo>
                  <a:pt x="720467" y="348538"/>
                </a:lnTo>
                <a:lnTo>
                  <a:pt x="687625" y="326463"/>
                </a:lnTo>
                <a:lnTo>
                  <a:pt x="648906" y="312630"/>
                </a:lnTo>
                <a:lnTo>
                  <a:pt x="621507" y="308458"/>
                </a:lnTo>
                <a:lnTo>
                  <a:pt x="607517" y="307936"/>
                </a:lnTo>
                <a:close/>
              </a:path>
              <a:path w="756920" h="762000">
                <a:moveTo>
                  <a:pt x="747940" y="386219"/>
                </a:moveTo>
                <a:lnTo>
                  <a:pt x="614464" y="386219"/>
                </a:lnTo>
                <a:lnTo>
                  <a:pt x="621766" y="387261"/>
                </a:lnTo>
                <a:lnTo>
                  <a:pt x="637082" y="391439"/>
                </a:lnTo>
                <a:lnTo>
                  <a:pt x="667951" y="422035"/>
                </a:lnTo>
                <a:lnTo>
                  <a:pt x="671182" y="442582"/>
                </a:lnTo>
                <a:lnTo>
                  <a:pt x="671182" y="616902"/>
                </a:lnTo>
                <a:lnTo>
                  <a:pt x="656577" y="654481"/>
                </a:lnTo>
                <a:lnTo>
                  <a:pt x="621766" y="670140"/>
                </a:lnTo>
                <a:lnTo>
                  <a:pt x="614464" y="671182"/>
                </a:lnTo>
                <a:lnTo>
                  <a:pt x="747943" y="671182"/>
                </a:lnTo>
                <a:lnTo>
                  <a:pt x="749734" y="667373"/>
                </a:lnTo>
                <a:lnTo>
                  <a:pt x="753648" y="654880"/>
                </a:lnTo>
                <a:lnTo>
                  <a:pt x="755997" y="641536"/>
                </a:lnTo>
                <a:lnTo>
                  <a:pt x="756780" y="627341"/>
                </a:lnTo>
                <a:lnTo>
                  <a:pt x="756679" y="428232"/>
                </a:lnTo>
                <a:lnTo>
                  <a:pt x="755997" y="415877"/>
                </a:lnTo>
                <a:lnTo>
                  <a:pt x="753648" y="402536"/>
                </a:lnTo>
                <a:lnTo>
                  <a:pt x="749734" y="390037"/>
                </a:lnTo>
                <a:lnTo>
                  <a:pt x="747940" y="386219"/>
                </a:lnTo>
                <a:close/>
              </a:path>
              <a:path w="756920" h="762000">
                <a:moveTo>
                  <a:pt x="150317" y="20878"/>
                </a:moveTo>
                <a:lnTo>
                  <a:pt x="108620" y="25572"/>
                </a:lnTo>
                <a:lnTo>
                  <a:pt x="69276" y="39411"/>
                </a:lnTo>
                <a:lnTo>
                  <a:pt x="36307" y="61491"/>
                </a:lnTo>
                <a:lnTo>
                  <a:pt x="12522" y="91338"/>
                </a:lnTo>
                <a:lnTo>
                  <a:pt x="783" y="128821"/>
                </a:lnTo>
                <a:lnTo>
                  <a:pt x="0" y="340283"/>
                </a:lnTo>
                <a:lnTo>
                  <a:pt x="783" y="354478"/>
                </a:lnTo>
                <a:lnTo>
                  <a:pt x="12522" y="391960"/>
                </a:lnTo>
                <a:lnTo>
                  <a:pt x="45923" y="430060"/>
                </a:lnTo>
                <a:lnTo>
                  <a:pt x="80761" y="449139"/>
                </a:lnTo>
                <a:lnTo>
                  <a:pt x="121600" y="459417"/>
                </a:lnTo>
                <a:lnTo>
                  <a:pt x="150317" y="461378"/>
                </a:lnTo>
                <a:lnTo>
                  <a:pt x="164338" y="460887"/>
                </a:lnTo>
                <a:lnTo>
                  <a:pt x="205638" y="453542"/>
                </a:lnTo>
                <a:lnTo>
                  <a:pt x="242819" y="437399"/>
                </a:lnTo>
                <a:lnTo>
                  <a:pt x="272438" y="412710"/>
                </a:lnTo>
                <a:lnTo>
                  <a:pt x="290737" y="384136"/>
                </a:lnTo>
                <a:lnTo>
                  <a:pt x="143344" y="384136"/>
                </a:lnTo>
                <a:lnTo>
                  <a:pt x="136220" y="383082"/>
                </a:lnTo>
                <a:lnTo>
                  <a:pt x="97243" y="361873"/>
                </a:lnTo>
                <a:lnTo>
                  <a:pt x="87680" y="329857"/>
                </a:lnTo>
                <a:lnTo>
                  <a:pt x="87680" y="155536"/>
                </a:lnTo>
                <a:lnTo>
                  <a:pt x="102298" y="116751"/>
                </a:lnTo>
                <a:lnTo>
                  <a:pt x="143344" y="99161"/>
                </a:lnTo>
                <a:lnTo>
                  <a:pt x="290735" y="99161"/>
                </a:lnTo>
                <a:lnTo>
                  <a:pt x="287058" y="91338"/>
                </a:lnTo>
                <a:lnTo>
                  <a:pt x="263267" y="61491"/>
                </a:lnTo>
                <a:lnTo>
                  <a:pt x="230425" y="39411"/>
                </a:lnTo>
                <a:lnTo>
                  <a:pt x="191706" y="25572"/>
                </a:lnTo>
                <a:lnTo>
                  <a:pt x="164307" y="21400"/>
                </a:lnTo>
                <a:lnTo>
                  <a:pt x="150317" y="20878"/>
                </a:lnTo>
                <a:close/>
              </a:path>
              <a:path w="756920" h="762000">
                <a:moveTo>
                  <a:pt x="290735" y="99161"/>
                </a:moveTo>
                <a:lnTo>
                  <a:pt x="157264" y="99161"/>
                </a:lnTo>
                <a:lnTo>
                  <a:pt x="164566" y="100203"/>
                </a:lnTo>
                <a:lnTo>
                  <a:pt x="179882" y="104381"/>
                </a:lnTo>
                <a:lnTo>
                  <a:pt x="210751" y="134984"/>
                </a:lnTo>
                <a:lnTo>
                  <a:pt x="213982" y="155536"/>
                </a:lnTo>
                <a:lnTo>
                  <a:pt x="213982" y="329857"/>
                </a:lnTo>
                <a:lnTo>
                  <a:pt x="199377" y="367423"/>
                </a:lnTo>
                <a:lnTo>
                  <a:pt x="164566" y="383082"/>
                </a:lnTo>
                <a:lnTo>
                  <a:pt x="157264" y="384136"/>
                </a:lnTo>
                <a:lnTo>
                  <a:pt x="290737" y="384136"/>
                </a:lnTo>
                <a:lnTo>
                  <a:pt x="292534" y="380315"/>
                </a:lnTo>
                <a:lnTo>
                  <a:pt x="296448" y="367822"/>
                </a:lnTo>
                <a:lnTo>
                  <a:pt x="298797" y="354478"/>
                </a:lnTo>
                <a:lnTo>
                  <a:pt x="299580" y="340283"/>
                </a:lnTo>
                <a:lnTo>
                  <a:pt x="299479" y="141182"/>
                </a:lnTo>
                <a:lnTo>
                  <a:pt x="298797" y="128821"/>
                </a:lnTo>
                <a:lnTo>
                  <a:pt x="296448" y="115484"/>
                </a:lnTo>
                <a:lnTo>
                  <a:pt x="292534" y="102989"/>
                </a:lnTo>
                <a:lnTo>
                  <a:pt x="290735" y="99161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1800" y="2274846"/>
            <a:ext cx="2114977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ÚČEL 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 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1800" y="4527522"/>
            <a:ext cx="131000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14">
            <a:extLst>
              <a:ext uri="{FF2B5EF4-FFF2-40B4-BE49-F238E27FC236}">
                <a16:creationId xmlns:a16="http://schemas.microsoft.com/office/drawing/2014/main" id="{2774F222-8DA5-4B4B-9062-E5E7A22DC270}"/>
              </a:ext>
            </a:extLst>
          </p:cNvPr>
          <p:cNvSpPr/>
          <p:nvPr/>
        </p:nvSpPr>
        <p:spPr>
          <a:xfrm>
            <a:off x="0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15">
            <a:extLst>
              <a:ext uri="{FF2B5EF4-FFF2-40B4-BE49-F238E27FC236}">
                <a16:creationId xmlns:a16="http://schemas.microsoft.com/office/drawing/2014/main" id="{DDFF5C3A-714E-084E-BE85-C43C2D0B5AD5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16">
            <a:extLst>
              <a:ext uri="{FF2B5EF4-FFF2-40B4-BE49-F238E27FC236}">
                <a16:creationId xmlns:a16="http://schemas.microsoft.com/office/drawing/2014/main" id="{F68D72C8-EB39-9142-A362-2EFB93F3B12D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17">
            <a:extLst>
              <a:ext uri="{FF2B5EF4-FFF2-40B4-BE49-F238E27FC236}">
                <a16:creationId xmlns:a16="http://schemas.microsoft.com/office/drawing/2014/main" id="{9C8BAA88-22AA-5D40-AC44-13367EF8BE7C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18">
            <a:extLst>
              <a:ext uri="{FF2B5EF4-FFF2-40B4-BE49-F238E27FC236}">
                <a16:creationId xmlns:a16="http://schemas.microsoft.com/office/drawing/2014/main" id="{FC5DAFC6-A469-874F-9D3F-47105846DDB8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19">
            <a:extLst>
              <a:ext uri="{FF2B5EF4-FFF2-40B4-BE49-F238E27FC236}">
                <a16:creationId xmlns:a16="http://schemas.microsoft.com/office/drawing/2014/main" id="{3EFC4E40-137F-7344-89DD-7B93FFB17B0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OBSTARANIE</a:t>
            </a:r>
            <a:r>
              <a:rPr kumimoji="0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  <p:sp>
        <p:nvSpPr>
          <p:cNvPr id="46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1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/>
      <p:bldP spid="18" grpId="0"/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4943602" y="22733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43602" y="58801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43602" y="40767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43602" y="76708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23825" y="22733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823825" y="58801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823825" y="40767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823825" y="76708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21301" y="2778772"/>
            <a:ext cx="5144135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MAXIMÁLNA </a:t>
            </a:r>
            <a:r>
              <a:rPr kumimoji="0" sz="295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VÝŠKA</a:t>
            </a:r>
            <a:r>
              <a:rPr kumimoji="0" sz="295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ÚVERU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925695" y="651792"/>
            <a:ext cx="7256030" cy="59311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25"/>
              </a:spcBef>
            </a:pPr>
            <a:r>
              <a:rPr spc="-55" dirty="0">
                <a:solidFill>
                  <a:srgbClr val="816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MODERNIZÁCIA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321300" y="6403862"/>
            <a:ext cx="4432299" cy="4680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ÚROKOVÁ</a:t>
            </a:r>
            <a:r>
              <a:rPr kumimoji="0" sz="295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SADZBA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21301" y="4625922"/>
            <a:ext cx="3481704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MAXIMÁLNY</a:t>
            </a:r>
            <a:r>
              <a:rPr kumimoji="0" sz="295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21301" y="8169021"/>
            <a:ext cx="5502524" cy="4680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LEHOTA </a:t>
            </a:r>
            <a:r>
              <a:rPr kumimoji="0" sz="295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SPLATNOSTI</a:t>
            </a:r>
            <a:r>
              <a:rPr kumimoji="0" sz="2950" b="1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ÚVERU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738100" y="2745102"/>
            <a:ext cx="241630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r>
              <a:rPr kumimoji="0" sz="3000" b="1" i="0" u="none" strike="noStrike" kern="1200" cap="none" spc="-7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sk-SK" sz="3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19500" y="9844689"/>
            <a:ext cx="3662344" cy="3141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1200" cap="none" spc="5" normalizeH="0" baseline="0" noProof="0" dirty="0" smtClean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sk-SK" sz="1950" b="1" i="0" u="none" strike="noStrike" kern="1200" cap="none" spc="5" normalizeH="0" baseline="0" noProof="0" dirty="0" smtClean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950" b="1" i="0" u="none" strike="noStrike" kern="1200" cap="none" spc="5" normalizeH="0" baseline="0" noProof="0" dirty="0" smtClean="0">
                <a:ln>
                  <a:noFill/>
                </a:ln>
                <a:solidFill>
                  <a:srgbClr val="F580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95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sz="195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OBSTARÁVAC</a:t>
            </a:r>
            <a:r>
              <a:rPr kumimoji="0" lang="sk-SK" sz="195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 NÁKLAD</a:t>
            </a:r>
            <a:endParaRPr kumimoji="0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81844" y="9844689"/>
            <a:ext cx="3830783" cy="3141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1200" cap="none" spc="-5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</a:t>
            </a:r>
            <a:r>
              <a:rPr kumimoji="0" sz="1950" b="1" i="0" u="none" strike="noStrike" kern="1200" cap="none" spc="-5" normalizeH="0" baseline="0" noProof="0" dirty="0">
                <a:ln>
                  <a:noFill/>
                </a:ln>
                <a:solidFill>
                  <a:srgbClr val="F580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95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sz="1950" b="1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PODLAHOVÁ</a:t>
            </a:r>
            <a:r>
              <a:rPr kumimoji="0" sz="1950" b="1" i="0" u="none" strike="noStrike" kern="1200" cap="none" spc="-7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950" b="1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PLOCHA</a:t>
            </a:r>
            <a:endParaRPr kumimoji="0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738100" y="6390002"/>
            <a:ext cx="20541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0,5</a:t>
            </a:r>
            <a:r>
              <a:rPr kumimoji="0" sz="3000" b="1" i="0" u="none" strike="noStrike" kern="1200" cap="none" spc="-8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738100" y="4586729"/>
            <a:ext cx="242642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1200" cap="none" spc="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sz="3000" b="1" i="0" u="none" strike="noStrike" kern="1200" cap="none" spc="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 </a:t>
            </a:r>
            <a:r>
              <a:rPr kumimoji="0" sz="3000" b="1" i="0" u="none" strike="noStrike" kern="1200" cap="none" spc="-8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€/m</a:t>
            </a:r>
            <a:r>
              <a:rPr kumimoji="0" sz="2625" b="1" i="0" u="none" strike="noStrike" kern="1200" cap="none" spc="-120" normalizeH="0" baseline="31746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sz="2625" b="1" i="0" u="none" strike="noStrike" kern="1200" cap="none" spc="292" normalizeH="0" baseline="31746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4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8161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738273" y="8183623"/>
            <a:ext cx="242625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  <a:r>
              <a:rPr kumimoji="0" sz="3000" b="1" i="0" u="none" strike="noStrike" kern="1200" cap="none" spc="-8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5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rokov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581400" y="4580355"/>
            <a:ext cx="838200" cy="450850"/>
          </a:xfrm>
          <a:custGeom>
            <a:avLst/>
            <a:gdLst/>
            <a:ahLst/>
            <a:cxnLst/>
            <a:rect l="l" t="t" r="r" b="b"/>
            <a:pathLst>
              <a:path w="838200" h="450850">
                <a:moveTo>
                  <a:pt x="802004" y="0"/>
                </a:moveTo>
                <a:lnTo>
                  <a:pt x="36194" y="0"/>
                </a:lnTo>
                <a:lnTo>
                  <a:pt x="22122" y="2847"/>
                </a:lnTo>
                <a:lnTo>
                  <a:pt x="10615" y="10610"/>
                </a:lnTo>
                <a:lnTo>
                  <a:pt x="2849" y="22117"/>
                </a:lnTo>
                <a:lnTo>
                  <a:pt x="0" y="36194"/>
                </a:lnTo>
                <a:lnTo>
                  <a:pt x="0" y="414388"/>
                </a:lnTo>
                <a:lnTo>
                  <a:pt x="2849" y="428466"/>
                </a:lnTo>
                <a:lnTo>
                  <a:pt x="10615" y="439972"/>
                </a:lnTo>
                <a:lnTo>
                  <a:pt x="22122" y="447735"/>
                </a:lnTo>
                <a:lnTo>
                  <a:pt x="36194" y="450583"/>
                </a:lnTo>
                <a:lnTo>
                  <a:pt x="802004" y="450583"/>
                </a:lnTo>
                <a:lnTo>
                  <a:pt x="816077" y="447735"/>
                </a:lnTo>
                <a:lnTo>
                  <a:pt x="827584" y="439972"/>
                </a:lnTo>
                <a:lnTo>
                  <a:pt x="835350" y="428466"/>
                </a:lnTo>
                <a:lnTo>
                  <a:pt x="838199" y="414388"/>
                </a:lnTo>
                <a:lnTo>
                  <a:pt x="36194" y="414388"/>
                </a:lnTo>
                <a:lnTo>
                  <a:pt x="36194" y="36194"/>
                </a:lnTo>
                <a:lnTo>
                  <a:pt x="838199" y="36194"/>
                </a:lnTo>
                <a:lnTo>
                  <a:pt x="835350" y="22117"/>
                </a:lnTo>
                <a:lnTo>
                  <a:pt x="827584" y="10610"/>
                </a:lnTo>
                <a:lnTo>
                  <a:pt x="816077" y="2847"/>
                </a:lnTo>
                <a:lnTo>
                  <a:pt x="802004" y="0"/>
                </a:lnTo>
                <a:close/>
              </a:path>
              <a:path w="838200" h="450850">
                <a:moveTo>
                  <a:pt x="838199" y="36194"/>
                </a:moveTo>
                <a:lnTo>
                  <a:pt x="802004" y="36194"/>
                </a:lnTo>
                <a:lnTo>
                  <a:pt x="802017" y="414388"/>
                </a:lnTo>
                <a:lnTo>
                  <a:pt x="838199" y="414388"/>
                </a:lnTo>
                <a:lnTo>
                  <a:pt x="838199" y="36194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92820" y="4705062"/>
            <a:ext cx="215353" cy="213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38435" y="4635055"/>
            <a:ext cx="723900" cy="344170"/>
          </a:xfrm>
          <a:custGeom>
            <a:avLst/>
            <a:gdLst/>
            <a:ahLst/>
            <a:cxnLst/>
            <a:rect l="l" t="t" r="r" b="b"/>
            <a:pathLst>
              <a:path w="723900" h="344170">
                <a:moveTo>
                  <a:pt x="664743" y="0"/>
                </a:moveTo>
                <a:lnTo>
                  <a:pt x="69316" y="0"/>
                </a:lnTo>
                <a:lnTo>
                  <a:pt x="62297" y="1409"/>
                </a:lnTo>
                <a:lnTo>
                  <a:pt x="56557" y="5256"/>
                </a:lnTo>
                <a:lnTo>
                  <a:pt x="52673" y="10967"/>
                </a:lnTo>
                <a:lnTo>
                  <a:pt x="51219" y="17970"/>
                </a:lnTo>
                <a:lnTo>
                  <a:pt x="49581" y="34249"/>
                </a:lnTo>
                <a:lnTo>
                  <a:pt x="44021" y="44931"/>
                </a:lnTo>
                <a:lnTo>
                  <a:pt x="33170" y="51447"/>
                </a:lnTo>
                <a:lnTo>
                  <a:pt x="15659" y="55232"/>
                </a:lnTo>
                <a:lnTo>
                  <a:pt x="6680" y="56451"/>
                </a:lnTo>
                <a:lnTo>
                  <a:pt x="0" y="64109"/>
                </a:lnTo>
                <a:lnTo>
                  <a:pt x="0" y="291604"/>
                </a:lnTo>
                <a:lnTo>
                  <a:pt x="6680" y="299262"/>
                </a:lnTo>
                <a:lnTo>
                  <a:pt x="15659" y="300481"/>
                </a:lnTo>
                <a:lnTo>
                  <a:pt x="36138" y="303586"/>
                </a:lnTo>
                <a:lnTo>
                  <a:pt x="46669" y="307266"/>
                </a:lnTo>
                <a:lnTo>
                  <a:pt x="50584" y="313905"/>
                </a:lnTo>
                <a:lnTo>
                  <a:pt x="51219" y="325881"/>
                </a:lnTo>
                <a:lnTo>
                  <a:pt x="52673" y="332885"/>
                </a:lnTo>
                <a:lnTo>
                  <a:pt x="56557" y="338596"/>
                </a:lnTo>
                <a:lnTo>
                  <a:pt x="62297" y="342442"/>
                </a:lnTo>
                <a:lnTo>
                  <a:pt x="69316" y="343852"/>
                </a:lnTo>
                <a:lnTo>
                  <a:pt x="664400" y="343852"/>
                </a:lnTo>
                <a:lnTo>
                  <a:pt x="672172" y="336842"/>
                </a:lnTo>
                <a:lnTo>
                  <a:pt x="673125" y="327621"/>
                </a:lnTo>
                <a:lnTo>
                  <a:pt x="676053" y="320479"/>
                </a:lnTo>
                <a:lnTo>
                  <a:pt x="683310" y="312564"/>
                </a:lnTo>
                <a:lnTo>
                  <a:pt x="690988" y="307657"/>
                </a:lnTo>
                <a:lnTo>
                  <a:pt x="85788" y="307657"/>
                </a:lnTo>
                <a:lnTo>
                  <a:pt x="79057" y="289627"/>
                </a:lnTo>
                <a:lnTo>
                  <a:pt x="67954" y="277958"/>
                </a:lnTo>
                <a:lnTo>
                  <a:pt x="53370" y="270956"/>
                </a:lnTo>
                <a:lnTo>
                  <a:pt x="36195" y="266928"/>
                </a:lnTo>
                <a:lnTo>
                  <a:pt x="36195" y="88074"/>
                </a:lnTo>
                <a:lnTo>
                  <a:pt x="55625" y="80702"/>
                </a:lnTo>
                <a:lnTo>
                  <a:pt x="70277" y="69730"/>
                </a:lnTo>
                <a:lnTo>
                  <a:pt x="80330" y="54961"/>
                </a:lnTo>
                <a:lnTo>
                  <a:pt x="85966" y="36194"/>
                </a:lnTo>
                <a:lnTo>
                  <a:pt x="678160" y="36194"/>
                </a:lnTo>
                <a:lnTo>
                  <a:pt x="675758" y="32125"/>
                </a:lnTo>
                <a:lnTo>
                  <a:pt x="673201" y="17157"/>
                </a:lnTo>
                <a:lnTo>
                  <a:pt x="672680" y="7543"/>
                </a:lnTo>
                <a:lnTo>
                  <a:pt x="664743" y="0"/>
                </a:lnTo>
                <a:close/>
              </a:path>
              <a:path w="723900" h="344170">
                <a:moveTo>
                  <a:pt x="678160" y="36194"/>
                </a:moveTo>
                <a:lnTo>
                  <a:pt x="639406" y="36194"/>
                </a:lnTo>
                <a:lnTo>
                  <a:pt x="645746" y="53434"/>
                </a:lnTo>
                <a:lnTo>
                  <a:pt x="655926" y="67646"/>
                </a:lnTo>
                <a:lnTo>
                  <a:pt x="669921" y="78811"/>
                </a:lnTo>
                <a:lnTo>
                  <a:pt x="687705" y="86906"/>
                </a:lnTo>
                <a:lnTo>
                  <a:pt x="687705" y="269049"/>
                </a:lnTo>
                <a:lnTo>
                  <a:pt x="672726" y="275962"/>
                </a:lnTo>
                <a:lnTo>
                  <a:pt x="659784" y="284967"/>
                </a:lnTo>
                <a:lnTo>
                  <a:pt x="649318" y="295665"/>
                </a:lnTo>
                <a:lnTo>
                  <a:pt x="641769" y="307657"/>
                </a:lnTo>
                <a:lnTo>
                  <a:pt x="690988" y="307657"/>
                </a:lnTo>
                <a:lnTo>
                  <a:pt x="694520" y="305399"/>
                </a:lnTo>
                <a:lnTo>
                  <a:pt x="709307" y="300507"/>
                </a:lnTo>
                <a:lnTo>
                  <a:pt x="717791" y="298843"/>
                </a:lnTo>
                <a:lnTo>
                  <a:pt x="723900" y="291401"/>
                </a:lnTo>
                <a:lnTo>
                  <a:pt x="723900" y="64287"/>
                </a:lnTo>
                <a:lnTo>
                  <a:pt x="717791" y="56857"/>
                </a:lnTo>
                <a:lnTo>
                  <a:pt x="709307" y="55194"/>
                </a:lnTo>
                <a:lnTo>
                  <a:pt x="693084" y="50377"/>
                </a:lnTo>
                <a:lnTo>
                  <a:pt x="682143" y="42943"/>
                </a:lnTo>
                <a:lnTo>
                  <a:pt x="678160" y="36194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53994" y="4997250"/>
            <a:ext cx="424180" cy="222885"/>
          </a:xfrm>
          <a:custGeom>
            <a:avLst/>
            <a:gdLst/>
            <a:ahLst/>
            <a:cxnLst/>
            <a:rect l="l" t="t" r="r" b="b"/>
            <a:pathLst>
              <a:path w="424179" h="222885">
                <a:moveTo>
                  <a:pt x="18089" y="0"/>
                </a:moveTo>
                <a:lnTo>
                  <a:pt x="11279" y="1326"/>
                </a:lnTo>
                <a:lnTo>
                  <a:pt x="5289" y="5305"/>
                </a:lnTo>
                <a:lnTo>
                  <a:pt x="1317" y="11293"/>
                </a:lnTo>
                <a:lnTo>
                  <a:pt x="0" y="18134"/>
                </a:lnTo>
                <a:lnTo>
                  <a:pt x="1317" y="24907"/>
                </a:lnTo>
                <a:lnTo>
                  <a:pt x="186086" y="211705"/>
                </a:lnTo>
                <a:lnTo>
                  <a:pt x="212070" y="222450"/>
                </a:lnTo>
                <a:lnTo>
                  <a:pt x="219101" y="221778"/>
                </a:lnTo>
                <a:lnTo>
                  <a:pt x="225916" y="219763"/>
                </a:lnTo>
                <a:lnTo>
                  <a:pt x="232309" y="216406"/>
                </a:lnTo>
                <a:lnTo>
                  <a:pt x="238067" y="211705"/>
                </a:lnTo>
                <a:lnTo>
                  <a:pt x="263658" y="186115"/>
                </a:lnTo>
                <a:lnTo>
                  <a:pt x="211677" y="186115"/>
                </a:lnTo>
                <a:lnTo>
                  <a:pt x="30879" y="5305"/>
                </a:lnTo>
                <a:lnTo>
                  <a:pt x="24897" y="1326"/>
                </a:lnTo>
                <a:lnTo>
                  <a:pt x="18089" y="0"/>
                </a:lnTo>
                <a:close/>
              </a:path>
              <a:path w="424179" h="222885">
                <a:moveTo>
                  <a:pt x="406039" y="38"/>
                </a:moveTo>
                <a:lnTo>
                  <a:pt x="399231" y="1364"/>
                </a:lnTo>
                <a:lnTo>
                  <a:pt x="393249" y="5343"/>
                </a:lnTo>
                <a:lnTo>
                  <a:pt x="211677" y="186115"/>
                </a:lnTo>
                <a:lnTo>
                  <a:pt x="263658" y="186115"/>
                </a:lnTo>
                <a:lnTo>
                  <a:pt x="418864" y="30895"/>
                </a:lnTo>
                <a:lnTo>
                  <a:pt x="422811" y="24944"/>
                </a:lnTo>
                <a:lnTo>
                  <a:pt x="424128" y="18100"/>
                </a:lnTo>
                <a:lnTo>
                  <a:pt x="422811" y="11326"/>
                </a:lnTo>
                <a:lnTo>
                  <a:pt x="418839" y="5343"/>
                </a:lnTo>
                <a:lnTo>
                  <a:pt x="412849" y="1364"/>
                </a:lnTo>
                <a:lnTo>
                  <a:pt x="406039" y="38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20040" y="4391672"/>
            <a:ext cx="429895" cy="225425"/>
          </a:xfrm>
          <a:custGeom>
            <a:avLst/>
            <a:gdLst/>
            <a:ahLst/>
            <a:cxnLst/>
            <a:rect l="l" t="t" r="r" b="b"/>
            <a:pathLst>
              <a:path w="429895" h="225425">
                <a:moveTo>
                  <a:pt x="266631" y="36410"/>
                </a:moveTo>
                <a:lnTo>
                  <a:pt x="215452" y="36410"/>
                </a:lnTo>
                <a:lnTo>
                  <a:pt x="402409" y="223367"/>
                </a:lnTo>
                <a:lnTo>
                  <a:pt x="407031" y="225132"/>
                </a:lnTo>
                <a:lnTo>
                  <a:pt x="416302" y="225132"/>
                </a:lnTo>
                <a:lnTo>
                  <a:pt x="420925" y="223367"/>
                </a:lnTo>
                <a:lnTo>
                  <a:pt x="424473" y="219798"/>
                </a:lnTo>
                <a:lnTo>
                  <a:pt x="428435" y="213841"/>
                </a:lnTo>
                <a:lnTo>
                  <a:pt x="429761" y="207035"/>
                </a:lnTo>
                <a:lnTo>
                  <a:pt x="428435" y="200228"/>
                </a:lnTo>
                <a:lnTo>
                  <a:pt x="424418" y="194208"/>
                </a:lnTo>
                <a:lnTo>
                  <a:pt x="266631" y="36410"/>
                </a:lnTo>
                <a:close/>
              </a:path>
              <a:path w="429895" h="225425">
                <a:moveTo>
                  <a:pt x="214890" y="0"/>
                </a:moveTo>
                <a:lnTo>
                  <a:pt x="5280" y="194246"/>
                </a:lnTo>
                <a:lnTo>
                  <a:pt x="0" y="206998"/>
                </a:lnTo>
                <a:lnTo>
                  <a:pt x="1326" y="213809"/>
                </a:lnTo>
                <a:lnTo>
                  <a:pt x="5305" y="219798"/>
                </a:lnTo>
                <a:lnTo>
                  <a:pt x="11288" y="223770"/>
                </a:lnTo>
                <a:lnTo>
                  <a:pt x="18095" y="225094"/>
                </a:lnTo>
                <a:lnTo>
                  <a:pt x="24906" y="223770"/>
                </a:lnTo>
                <a:lnTo>
                  <a:pt x="30895" y="219798"/>
                </a:lnTo>
                <a:lnTo>
                  <a:pt x="215452" y="36410"/>
                </a:lnTo>
                <a:lnTo>
                  <a:pt x="266631" y="36410"/>
                </a:lnTo>
                <a:lnTo>
                  <a:pt x="241042" y="10820"/>
                </a:lnTo>
                <a:lnTo>
                  <a:pt x="228821" y="2708"/>
                </a:lnTo>
                <a:lnTo>
                  <a:pt x="214890" y="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94412" y="4494380"/>
            <a:ext cx="278130" cy="122555"/>
          </a:xfrm>
          <a:custGeom>
            <a:avLst/>
            <a:gdLst/>
            <a:ahLst/>
            <a:cxnLst/>
            <a:rect l="l" t="t" r="r" b="b"/>
            <a:pathLst>
              <a:path w="278129" h="122554">
                <a:moveTo>
                  <a:pt x="224269" y="43554"/>
                </a:moveTo>
                <a:lnTo>
                  <a:pt x="173088" y="43554"/>
                </a:lnTo>
                <a:lnTo>
                  <a:pt x="250202" y="120669"/>
                </a:lnTo>
                <a:lnTo>
                  <a:pt x="254825" y="122434"/>
                </a:lnTo>
                <a:lnTo>
                  <a:pt x="264096" y="122434"/>
                </a:lnTo>
                <a:lnTo>
                  <a:pt x="268719" y="120669"/>
                </a:lnTo>
                <a:lnTo>
                  <a:pt x="272296" y="117087"/>
                </a:lnTo>
                <a:lnTo>
                  <a:pt x="276234" y="111153"/>
                </a:lnTo>
                <a:lnTo>
                  <a:pt x="277558" y="104343"/>
                </a:lnTo>
                <a:lnTo>
                  <a:pt x="276234" y="97532"/>
                </a:lnTo>
                <a:lnTo>
                  <a:pt x="272262" y="91547"/>
                </a:lnTo>
                <a:lnTo>
                  <a:pt x="224269" y="43554"/>
                </a:lnTo>
                <a:close/>
              </a:path>
              <a:path w="278129" h="122554">
                <a:moveTo>
                  <a:pt x="103855" y="0"/>
                </a:moveTo>
                <a:lnTo>
                  <a:pt x="5262" y="91547"/>
                </a:lnTo>
                <a:lnTo>
                  <a:pt x="0" y="104292"/>
                </a:lnTo>
                <a:lnTo>
                  <a:pt x="1323" y="111099"/>
                </a:lnTo>
                <a:lnTo>
                  <a:pt x="5295" y="117087"/>
                </a:lnTo>
                <a:lnTo>
                  <a:pt x="11285" y="121066"/>
                </a:lnTo>
                <a:lnTo>
                  <a:pt x="18097" y="122393"/>
                </a:lnTo>
                <a:lnTo>
                  <a:pt x="24909" y="121066"/>
                </a:lnTo>
                <a:lnTo>
                  <a:pt x="30899" y="117087"/>
                </a:lnTo>
                <a:lnTo>
                  <a:pt x="106019" y="41954"/>
                </a:lnTo>
                <a:lnTo>
                  <a:pt x="222669" y="41954"/>
                </a:lnTo>
                <a:lnTo>
                  <a:pt x="196592" y="15878"/>
                </a:lnTo>
                <a:lnTo>
                  <a:pt x="139611" y="15878"/>
                </a:lnTo>
                <a:lnTo>
                  <a:pt x="128121" y="12932"/>
                </a:lnTo>
                <a:lnTo>
                  <a:pt x="116433" y="4654"/>
                </a:lnTo>
                <a:lnTo>
                  <a:pt x="110488" y="1078"/>
                </a:lnTo>
                <a:lnTo>
                  <a:pt x="103855" y="0"/>
                </a:lnTo>
                <a:close/>
              </a:path>
              <a:path w="278129" h="122554">
                <a:moveTo>
                  <a:pt x="222669" y="41954"/>
                </a:moveTo>
                <a:lnTo>
                  <a:pt x="106019" y="41954"/>
                </a:lnTo>
                <a:lnTo>
                  <a:pt x="122006" y="49244"/>
                </a:lnTo>
                <a:lnTo>
                  <a:pt x="138534" y="51946"/>
                </a:lnTo>
                <a:lnTo>
                  <a:pt x="155572" y="50051"/>
                </a:lnTo>
                <a:lnTo>
                  <a:pt x="173088" y="43554"/>
                </a:lnTo>
                <a:lnTo>
                  <a:pt x="224269" y="43554"/>
                </a:lnTo>
                <a:lnTo>
                  <a:pt x="222669" y="41954"/>
                </a:lnTo>
                <a:close/>
              </a:path>
              <a:path w="278129" h="122554">
                <a:moveTo>
                  <a:pt x="177779" y="2900"/>
                </a:moveTo>
                <a:lnTo>
                  <a:pt x="171685" y="3347"/>
                </a:lnTo>
                <a:lnTo>
                  <a:pt x="165950" y="5899"/>
                </a:lnTo>
                <a:lnTo>
                  <a:pt x="151891" y="13523"/>
                </a:lnTo>
                <a:lnTo>
                  <a:pt x="139611" y="15878"/>
                </a:lnTo>
                <a:lnTo>
                  <a:pt x="196592" y="15878"/>
                </a:lnTo>
                <a:lnTo>
                  <a:pt x="188836" y="8121"/>
                </a:lnTo>
                <a:lnTo>
                  <a:pt x="183679" y="4507"/>
                </a:lnTo>
                <a:lnTo>
                  <a:pt x="177779" y="29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30405" y="4997237"/>
            <a:ext cx="278130" cy="128270"/>
          </a:xfrm>
          <a:custGeom>
            <a:avLst/>
            <a:gdLst/>
            <a:ahLst/>
            <a:cxnLst/>
            <a:rect l="l" t="t" r="r" b="b"/>
            <a:pathLst>
              <a:path w="278129" h="128270">
                <a:moveTo>
                  <a:pt x="18097" y="0"/>
                </a:moveTo>
                <a:lnTo>
                  <a:pt x="11285" y="1326"/>
                </a:lnTo>
                <a:lnTo>
                  <a:pt x="5295" y="5305"/>
                </a:lnTo>
                <a:lnTo>
                  <a:pt x="1323" y="11288"/>
                </a:lnTo>
                <a:lnTo>
                  <a:pt x="0" y="18095"/>
                </a:lnTo>
                <a:lnTo>
                  <a:pt x="1323" y="24906"/>
                </a:lnTo>
                <a:lnTo>
                  <a:pt x="5334" y="30934"/>
                </a:lnTo>
                <a:lnTo>
                  <a:pt x="100787" y="126374"/>
                </a:lnTo>
                <a:lnTo>
                  <a:pt x="105422" y="128165"/>
                </a:lnTo>
                <a:lnTo>
                  <a:pt x="113918" y="128165"/>
                </a:lnTo>
                <a:lnTo>
                  <a:pt x="117779" y="126946"/>
                </a:lnTo>
                <a:lnTo>
                  <a:pt x="121030" y="124469"/>
                </a:lnTo>
                <a:lnTo>
                  <a:pt x="136465" y="113094"/>
                </a:lnTo>
                <a:lnTo>
                  <a:pt x="145726" y="108591"/>
                </a:lnTo>
                <a:lnTo>
                  <a:pt x="195026" y="108591"/>
                </a:lnTo>
                <a:lnTo>
                  <a:pt x="217395" y="86229"/>
                </a:lnTo>
                <a:lnTo>
                  <a:pt x="111836" y="86229"/>
                </a:lnTo>
                <a:lnTo>
                  <a:pt x="30899" y="5305"/>
                </a:lnTo>
                <a:lnTo>
                  <a:pt x="24909" y="1326"/>
                </a:lnTo>
                <a:lnTo>
                  <a:pt x="18097" y="0"/>
                </a:lnTo>
                <a:close/>
              </a:path>
              <a:path w="278129" h="128270">
                <a:moveTo>
                  <a:pt x="195026" y="108591"/>
                </a:moveTo>
                <a:lnTo>
                  <a:pt x="145726" y="108591"/>
                </a:lnTo>
                <a:lnTo>
                  <a:pt x="152538" y="110303"/>
                </a:lnTo>
                <a:lnTo>
                  <a:pt x="160629" y="117573"/>
                </a:lnTo>
                <a:lnTo>
                  <a:pt x="166610" y="121497"/>
                </a:lnTo>
                <a:lnTo>
                  <a:pt x="173399" y="122791"/>
                </a:lnTo>
                <a:lnTo>
                  <a:pt x="180178" y="121454"/>
                </a:lnTo>
                <a:lnTo>
                  <a:pt x="186131" y="117484"/>
                </a:lnTo>
                <a:lnTo>
                  <a:pt x="195026" y="108591"/>
                </a:lnTo>
                <a:close/>
              </a:path>
              <a:path w="278129" h="128270">
                <a:moveTo>
                  <a:pt x="140400" y="72534"/>
                </a:moveTo>
                <a:lnTo>
                  <a:pt x="125978" y="77539"/>
                </a:lnTo>
                <a:lnTo>
                  <a:pt x="111836" y="86229"/>
                </a:lnTo>
                <a:lnTo>
                  <a:pt x="217395" y="86229"/>
                </a:lnTo>
                <a:lnTo>
                  <a:pt x="223327" y="80298"/>
                </a:lnTo>
                <a:lnTo>
                  <a:pt x="172135" y="80298"/>
                </a:lnTo>
                <a:lnTo>
                  <a:pt x="155614" y="72894"/>
                </a:lnTo>
                <a:lnTo>
                  <a:pt x="140400" y="72534"/>
                </a:lnTo>
                <a:close/>
              </a:path>
              <a:path w="278129" h="128270">
                <a:moveTo>
                  <a:pt x="259907" y="38"/>
                </a:moveTo>
                <a:lnTo>
                  <a:pt x="253099" y="1364"/>
                </a:lnTo>
                <a:lnTo>
                  <a:pt x="247116" y="5343"/>
                </a:lnTo>
                <a:lnTo>
                  <a:pt x="172135" y="80298"/>
                </a:lnTo>
                <a:lnTo>
                  <a:pt x="223327" y="80298"/>
                </a:lnTo>
                <a:lnTo>
                  <a:pt x="272732" y="30895"/>
                </a:lnTo>
                <a:lnTo>
                  <a:pt x="276679" y="24945"/>
                </a:lnTo>
                <a:lnTo>
                  <a:pt x="278002" y="18138"/>
                </a:lnTo>
                <a:lnTo>
                  <a:pt x="276679" y="11331"/>
                </a:lnTo>
                <a:lnTo>
                  <a:pt x="272707" y="5343"/>
                </a:lnTo>
                <a:lnTo>
                  <a:pt x="266717" y="1364"/>
                </a:lnTo>
                <a:lnTo>
                  <a:pt x="259907" y="38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32201" y="8051797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381000" y="0"/>
                </a:moveTo>
                <a:lnTo>
                  <a:pt x="333274" y="2974"/>
                </a:lnTo>
                <a:lnTo>
                  <a:pt x="287299" y="11656"/>
                </a:lnTo>
                <a:lnTo>
                  <a:pt x="243434" y="25686"/>
                </a:lnTo>
                <a:lnTo>
                  <a:pt x="202039" y="44706"/>
                </a:lnTo>
                <a:lnTo>
                  <a:pt x="163473" y="68353"/>
                </a:lnTo>
                <a:lnTo>
                  <a:pt x="128098" y="96270"/>
                </a:lnTo>
                <a:lnTo>
                  <a:pt x="96271" y="128096"/>
                </a:lnTo>
                <a:lnTo>
                  <a:pt x="68354" y="163470"/>
                </a:lnTo>
                <a:lnTo>
                  <a:pt x="44706" y="202034"/>
                </a:lnTo>
                <a:lnTo>
                  <a:pt x="25687" y="243428"/>
                </a:lnTo>
                <a:lnTo>
                  <a:pt x="11656" y="287291"/>
                </a:lnTo>
                <a:lnTo>
                  <a:pt x="2974" y="333264"/>
                </a:lnTo>
                <a:lnTo>
                  <a:pt x="0" y="380987"/>
                </a:lnTo>
                <a:lnTo>
                  <a:pt x="2974" y="428712"/>
                </a:lnTo>
                <a:lnTo>
                  <a:pt x="11656" y="474688"/>
                </a:lnTo>
                <a:lnTo>
                  <a:pt x="25687" y="518553"/>
                </a:lnTo>
                <a:lnTo>
                  <a:pt x="44706" y="559948"/>
                </a:lnTo>
                <a:lnTo>
                  <a:pt x="68354" y="598513"/>
                </a:lnTo>
                <a:lnTo>
                  <a:pt x="96271" y="633889"/>
                </a:lnTo>
                <a:lnTo>
                  <a:pt x="128098" y="665715"/>
                </a:lnTo>
                <a:lnTo>
                  <a:pt x="163473" y="693632"/>
                </a:lnTo>
                <a:lnTo>
                  <a:pt x="202039" y="717280"/>
                </a:lnTo>
                <a:lnTo>
                  <a:pt x="243434" y="736300"/>
                </a:lnTo>
                <a:lnTo>
                  <a:pt x="287299" y="750330"/>
                </a:lnTo>
                <a:lnTo>
                  <a:pt x="333274" y="759013"/>
                </a:lnTo>
                <a:lnTo>
                  <a:pt x="381000" y="761987"/>
                </a:lnTo>
                <a:lnTo>
                  <a:pt x="428725" y="759013"/>
                </a:lnTo>
                <a:lnTo>
                  <a:pt x="474700" y="750330"/>
                </a:lnTo>
                <a:lnTo>
                  <a:pt x="518565" y="736300"/>
                </a:lnTo>
                <a:lnTo>
                  <a:pt x="533558" y="729411"/>
                </a:lnTo>
                <a:lnTo>
                  <a:pt x="381000" y="729411"/>
                </a:lnTo>
                <a:lnTo>
                  <a:pt x="333784" y="726225"/>
                </a:lnTo>
                <a:lnTo>
                  <a:pt x="288480" y="716944"/>
                </a:lnTo>
                <a:lnTo>
                  <a:pt x="245505" y="701988"/>
                </a:lnTo>
                <a:lnTo>
                  <a:pt x="205278" y="681774"/>
                </a:lnTo>
                <a:lnTo>
                  <a:pt x="168217" y="656720"/>
                </a:lnTo>
                <a:lnTo>
                  <a:pt x="134740" y="627246"/>
                </a:lnTo>
                <a:lnTo>
                  <a:pt x="105266" y="593769"/>
                </a:lnTo>
                <a:lnTo>
                  <a:pt x="80213" y="556708"/>
                </a:lnTo>
                <a:lnTo>
                  <a:pt x="59999" y="516481"/>
                </a:lnTo>
                <a:lnTo>
                  <a:pt x="45042" y="473506"/>
                </a:lnTo>
                <a:lnTo>
                  <a:pt x="35762" y="428202"/>
                </a:lnTo>
                <a:lnTo>
                  <a:pt x="32575" y="380987"/>
                </a:lnTo>
                <a:lnTo>
                  <a:pt x="35762" y="333774"/>
                </a:lnTo>
                <a:lnTo>
                  <a:pt x="45042" y="288473"/>
                </a:lnTo>
                <a:lnTo>
                  <a:pt x="59999" y="245500"/>
                </a:lnTo>
                <a:lnTo>
                  <a:pt x="80213" y="205274"/>
                </a:lnTo>
                <a:lnTo>
                  <a:pt x="105266" y="168214"/>
                </a:lnTo>
                <a:lnTo>
                  <a:pt x="134740" y="134739"/>
                </a:lnTo>
                <a:lnTo>
                  <a:pt x="168217" y="105265"/>
                </a:lnTo>
                <a:lnTo>
                  <a:pt x="205278" y="80212"/>
                </a:lnTo>
                <a:lnTo>
                  <a:pt x="245505" y="59998"/>
                </a:lnTo>
                <a:lnTo>
                  <a:pt x="288480" y="45042"/>
                </a:lnTo>
                <a:lnTo>
                  <a:pt x="333784" y="35762"/>
                </a:lnTo>
                <a:lnTo>
                  <a:pt x="381000" y="32575"/>
                </a:lnTo>
                <a:lnTo>
                  <a:pt x="533558" y="32575"/>
                </a:lnTo>
                <a:lnTo>
                  <a:pt x="518565" y="25686"/>
                </a:lnTo>
                <a:lnTo>
                  <a:pt x="474700" y="11656"/>
                </a:lnTo>
                <a:lnTo>
                  <a:pt x="428725" y="2974"/>
                </a:lnTo>
                <a:lnTo>
                  <a:pt x="381000" y="0"/>
                </a:lnTo>
                <a:close/>
              </a:path>
              <a:path w="762000" h="762000">
                <a:moveTo>
                  <a:pt x="533558" y="32575"/>
                </a:moveTo>
                <a:lnTo>
                  <a:pt x="381000" y="32575"/>
                </a:lnTo>
                <a:lnTo>
                  <a:pt x="428215" y="35762"/>
                </a:lnTo>
                <a:lnTo>
                  <a:pt x="473519" y="45042"/>
                </a:lnTo>
                <a:lnTo>
                  <a:pt x="516494" y="59998"/>
                </a:lnTo>
                <a:lnTo>
                  <a:pt x="556721" y="80212"/>
                </a:lnTo>
                <a:lnTo>
                  <a:pt x="593782" y="105265"/>
                </a:lnTo>
                <a:lnTo>
                  <a:pt x="627259" y="134739"/>
                </a:lnTo>
                <a:lnTo>
                  <a:pt x="656733" y="168214"/>
                </a:lnTo>
                <a:lnTo>
                  <a:pt x="681786" y="205274"/>
                </a:lnTo>
                <a:lnTo>
                  <a:pt x="702000" y="245500"/>
                </a:lnTo>
                <a:lnTo>
                  <a:pt x="716957" y="288473"/>
                </a:lnTo>
                <a:lnTo>
                  <a:pt x="726237" y="333774"/>
                </a:lnTo>
                <a:lnTo>
                  <a:pt x="729424" y="380987"/>
                </a:lnTo>
                <a:lnTo>
                  <a:pt x="726237" y="428202"/>
                </a:lnTo>
                <a:lnTo>
                  <a:pt x="716957" y="473506"/>
                </a:lnTo>
                <a:lnTo>
                  <a:pt x="702000" y="516481"/>
                </a:lnTo>
                <a:lnTo>
                  <a:pt x="681786" y="556708"/>
                </a:lnTo>
                <a:lnTo>
                  <a:pt x="656733" y="593769"/>
                </a:lnTo>
                <a:lnTo>
                  <a:pt x="627259" y="627246"/>
                </a:lnTo>
                <a:lnTo>
                  <a:pt x="593782" y="656720"/>
                </a:lnTo>
                <a:lnTo>
                  <a:pt x="556721" y="681774"/>
                </a:lnTo>
                <a:lnTo>
                  <a:pt x="516494" y="701988"/>
                </a:lnTo>
                <a:lnTo>
                  <a:pt x="473519" y="716944"/>
                </a:lnTo>
                <a:lnTo>
                  <a:pt x="428215" y="726225"/>
                </a:lnTo>
                <a:lnTo>
                  <a:pt x="381000" y="729411"/>
                </a:lnTo>
                <a:lnTo>
                  <a:pt x="533558" y="729411"/>
                </a:lnTo>
                <a:lnTo>
                  <a:pt x="598526" y="693632"/>
                </a:lnTo>
                <a:lnTo>
                  <a:pt x="633901" y="665715"/>
                </a:lnTo>
                <a:lnTo>
                  <a:pt x="665728" y="633889"/>
                </a:lnTo>
                <a:lnTo>
                  <a:pt x="693645" y="598513"/>
                </a:lnTo>
                <a:lnTo>
                  <a:pt x="717293" y="559948"/>
                </a:lnTo>
                <a:lnTo>
                  <a:pt x="736312" y="518553"/>
                </a:lnTo>
                <a:lnTo>
                  <a:pt x="750343" y="474688"/>
                </a:lnTo>
                <a:lnTo>
                  <a:pt x="759025" y="428712"/>
                </a:lnTo>
                <a:lnTo>
                  <a:pt x="762000" y="380987"/>
                </a:lnTo>
                <a:lnTo>
                  <a:pt x="759025" y="333264"/>
                </a:lnTo>
                <a:lnTo>
                  <a:pt x="750343" y="287291"/>
                </a:lnTo>
                <a:lnTo>
                  <a:pt x="736312" y="243428"/>
                </a:lnTo>
                <a:lnTo>
                  <a:pt x="717293" y="202034"/>
                </a:lnTo>
                <a:lnTo>
                  <a:pt x="693645" y="163470"/>
                </a:lnTo>
                <a:lnTo>
                  <a:pt x="665728" y="128096"/>
                </a:lnTo>
                <a:lnTo>
                  <a:pt x="633901" y="96270"/>
                </a:lnTo>
                <a:lnTo>
                  <a:pt x="598526" y="68353"/>
                </a:lnTo>
                <a:lnTo>
                  <a:pt x="559960" y="44706"/>
                </a:lnTo>
                <a:lnTo>
                  <a:pt x="533558" y="32575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953688" y="8225511"/>
            <a:ext cx="204329" cy="3203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581402" y="2705101"/>
            <a:ext cx="871855" cy="468630"/>
          </a:xfrm>
          <a:custGeom>
            <a:avLst/>
            <a:gdLst/>
            <a:ahLst/>
            <a:cxnLst/>
            <a:rect l="l" t="t" r="r" b="b"/>
            <a:pathLst>
              <a:path w="871854" h="468630">
                <a:moveTo>
                  <a:pt x="833805" y="0"/>
                </a:moveTo>
                <a:lnTo>
                  <a:pt x="37630" y="0"/>
                </a:lnTo>
                <a:lnTo>
                  <a:pt x="22995" y="2961"/>
                </a:lnTo>
                <a:lnTo>
                  <a:pt x="11033" y="11033"/>
                </a:lnTo>
                <a:lnTo>
                  <a:pt x="2961" y="22995"/>
                </a:lnTo>
                <a:lnTo>
                  <a:pt x="0" y="37630"/>
                </a:lnTo>
                <a:lnTo>
                  <a:pt x="0" y="430822"/>
                </a:lnTo>
                <a:lnTo>
                  <a:pt x="2961" y="445456"/>
                </a:lnTo>
                <a:lnTo>
                  <a:pt x="11033" y="457419"/>
                </a:lnTo>
                <a:lnTo>
                  <a:pt x="22995" y="465490"/>
                </a:lnTo>
                <a:lnTo>
                  <a:pt x="37630" y="468452"/>
                </a:lnTo>
                <a:lnTo>
                  <a:pt x="833805" y="468452"/>
                </a:lnTo>
                <a:lnTo>
                  <a:pt x="848434" y="465490"/>
                </a:lnTo>
                <a:lnTo>
                  <a:pt x="860398" y="457419"/>
                </a:lnTo>
                <a:lnTo>
                  <a:pt x="868472" y="445456"/>
                </a:lnTo>
                <a:lnTo>
                  <a:pt x="871435" y="430822"/>
                </a:lnTo>
                <a:lnTo>
                  <a:pt x="37630" y="430822"/>
                </a:lnTo>
                <a:lnTo>
                  <a:pt x="37630" y="37630"/>
                </a:lnTo>
                <a:lnTo>
                  <a:pt x="871435" y="37630"/>
                </a:lnTo>
                <a:lnTo>
                  <a:pt x="868472" y="22995"/>
                </a:lnTo>
                <a:lnTo>
                  <a:pt x="860398" y="11033"/>
                </a:lnTo>
                <a:lnTo>
                  <a:pt x="848434" y="2961"/>
                </a:lnTo>
                <a:lnTo>
                  <a:pt x="833805" y="0"/>
                </a:lnTo>
                <a:close/>
              </a:path>
              <a:path w="871854" h="468630">
                <a:moveTo>
                  <a:pt x="871435" y="37630"/>
                </a:moveTo>
                <a:lnTo>
                  <a:pt x="833805" y="37630"/>
                </a:lnTo>
                <a:lnTo>
                  <a:pt x="833818" y="430822"/>
                </a:lnTo>
                <a:lnTo>
                  <a:pt x="871435" y="430822"/>
                </a:lnTo>
                <a:lnTo>
                  <a:pt x="871435" y="3763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905167" y="2834751"/>
            <a:ext cx="223900" cy="221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640691" y="2761968"/>
            <a:ext cx="753110" cy="357505"/>
          </a:xfrm>
          <a:custGeom>
            <a:avLst/>
            <a:gdLst/>
            <a:ahLst/>
            <a:cxnLst/>
            <a:rect l="l" t="t" r="r" b="b"/>
            <a:pathLst>
              <a:path w="753110" h="357505">
                <a:moveTo>
                  <a:pt x="681101" y="0"/>
                </a:moveTo>
                <a:lnTo>
                  <a:pt x="72072" y="0"/>
                </a:lnTo>
                <a:lnTo>
                  <a:pt x="64783" y="1465"/>
                </a:lnTo>
                <a:lnTo>
                  <a:pt x="58820" y="5465"/>
                </a:lnTo>
                <a:lnTo>
                  <a:pt x="54781" y="11406"/>
                </a:lnTo>
                <a:lnTo>
                  <a:pt x="53263" y="18694"/>
                </a:lnTo>
                <a:lnTo>
                  <a:pt x="51559" y="35613"/>
                </a:lnTo>
                <a:lnTo>
                  <a:pt x="45778" y="46713"/>
                </a:lnTo>
                <a:lnTo>
                  <a:pt x="34495" y="53484"/>
                </a:lnTo>
                <a:lnTo>
                  <a:pt x="16281" y="57416"/>
                </a:lnTo>
                <a:lnTo>
                  <a:pt x="6959" y="58686"/>
                </a:lnTo>
                <a:lnTo>
                  <a:pt x="0" y="66649"/>
                </a:lnTo>
                <a:lnTo>
                  <a:pt x="0" y="303174"/>
                </a:lnTo>
                <a:lnTo>
                  <a:pt x="6959" y="311137"/>
                </a:lnTo>
                <a:lnTo>
                  <a:pt x="16281" y="312407"/>
                </a:lnTo>
                <a:lnTo>
                  <a:pt x="37576" y="315641"/>
                </a:lnTo>
                <a:lnTo>
                  <a:pt x="48526" y="319470"/>
                </a:lnTo>
                <a:lnTo>
                  <a:pt x="52600" y="326367"/>
                </a:lnTo>
                <a:lnTo>
                  <a:pt x="53263" y="338810"/>
                </a:lnTo>
                <a:lnTo>
                  <a:pt x="54781" y="346090"/>
                </a:lnTo>
                <a:lnTo>
                  <a:pt x="58820" y="352028"/>
                </a:lnTo>
                <a:lnTo>
                  <a:pt x="64783" y="356027"/>
                </a:lnTo>
                <a:lnTo>
                  <a:pt x="72072" y="357492"/>
                </a:lnTo>
                <a:lnTo>
                  <a:pt x="690752" y="357492"/>
                </a:lnTo>
                <a:lnTo>
                  <a:pt x="698830" y="350202"/>
                </a:lnTo>
                <a:lnTo>
                  <a:pt x="699820" y="340614"/>
                </a:lnTo>
                <a:lnTo>
                  <a:pt x="702866" y="333188"/>
                </a:lnTo>
                <a:lnTo>
                  <a:pt x="710409" y="324961"/>
                </a:lnTo>
                <a:lnTo>
                  <a:pt x="718389" y="319862"/>
                </a:lnTo>
                <a:lnTo>
                  <a:pt x="89192" y="319862"/>
                </a:lnTo>
                <a:lnTo>
                  <a:pt x="82198" y="301114"/>
                </a:lnTo>
                <a:lnTo>
                  <a:pt x="70654" y="288980"/>
                </a:lnTo>
                <a:lnTo>
                  <a:pt x="55489" y="281702"/>
                </a:lnTo>
                <a:lnTo>
                  <a:pt x="37630" y="277520"/>
                </a:lnTo>
                <a:lnTo>
                  <a:pt x="37630" y="91579"/>
                </a:lnTo>
                <a:lnTo>
                  <a:pt x="57842" y="83910"/>
                </a:lnTo>
                <a:lnTo>
                  <a:pt x="73078" y="72501"/>
                </a:lnTo>
                <a:lnTo>
                  <a:pt x="83528" y="57143"/>
                </a:lnTo>
                <a:lnTo>
                  <a:pt x="89382" y="37630"/>
                </a:lnTo>
                <a:lnTo>
                  <a:pt x="705054" y="37630"/>
                </a:lnTo>
                <a:lnTo>
                  <a:pt x="702558" y="33404"/>
                </a:lnTo>
                <a:lnTo>
                  <a:pt x="699896" y="17843"/>
                </a:lnTo>
                <a:lnTo>
                  <a:pt x="698144" y="10838"/>
                </a:lnTo>
                <a:lnTo>
                  <a:pt x="694056" y="5173"/>
                </a:lnTo>
                <a:lnTo>
                  <a:pt x="688190" y="1382"/>
                </a:lnTo>
                <a:lnTo>
                  <a:pt x="681101" y="0"/>
                </a:lnTo>
                <a:close/>
              </a:path>
              <a:path w="753110" h="357505">
                <a:moveTo>
                  <a:pt x="705054" y="37630"/>
                </a:moveTo>
                <a:lnTo>
                  <a:pt x="664768" y="37630"/>
                </a:lnTo>
                <a:lnTo>
                  <a:pt x="671363" y="55552"/>
                </a:lnTo>
                <a:lnTo>
                  <a:pt x="681947" y="70327"/>
                </a:lnTo>
                <a:lnTo>
                  <a:pt x="696495" y="81933"/>
                </a:lnTo>
                <a:lnTo>
                  <a:pt x="714984" y="90347"/>
                </a:lnTo>
                <a:lnTo>
                  <a:pt x="714984" y="279717"/>
                </a:lnTo>
                <a:lnTo>
                  <a:pt x="699411" y="286906"/>
                </a:lnTo>
                <a:lnTo>
                  <a:pt x="685955" y="296270"/>
                </a:lnTo>
                <a:lnTo>
                  <a:pt x="675076" y="307394"/>
                </a:lnTo>
                <a:lnTo>
                  <a:pt x="667232" y="319862"/>
                </a:lnTo>
                <a:lnTo>
                  <a:pt x="718389" y="319862"/>
                </a:lnTo>
                <a:lnTo>
                  <a:pt x="722062" y="317514"/>
                </a:lnTo>
                <a:lnTo>
                  <a:pt x="737438" y="312432"/>
                </a:lnTo>
                <a:lnTo>
                  <a:pt x="746252" y="310692"/>
                </a:lnTo>
                <a:lnTo>
                  <a:pt x="752614" y="302958"/>
                </a:lnTo>
                <a:lnTo>
                  <a:pt x="752614" y="66852"/>
                </a:lnTo>
                <a:lnTo>
                  <a:pt x="746252" y="59118"/>
                </a:lnTo>
                <a:lnTo>
                  <a:pt x="737438" y="57378"/>
                </a:lnTo>
                <a:lnTo>
                  <a:pt x="720574" y="52376"/>
                </a:lnTo>
                <a:lnTo>
                  <a:pt x="709199" y="44650"/>
                </a:lnTo>
                <a:lnTo>
                  <a:pt x="705054" y="3763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84252" y="3251167"/>
            <a:ext cx="865505" cy="0"/>
          </a:xfrm>
          <a:custGeom>
            <a:avLst/>
            <a:gdLst/>
            <a:ahLst/>
            <a:cxnLst/>
            <a:rect l="l" t="t" r="r" b="b"/>
            <a:pathLst>
              <a:path w="865504">
                <a:moveTo>
                  <a:pt x="0" y="0"/>
                </a:moveTo>
                <a:lnTo>
                  <a:pt x="865505" y="0"/>
                </a:lnTo>
              </a:path>
            </a:pathLst>
          </a:custGeom>
          <a:ln w="37630">
            <a:solidFill>
              <a:srgbClr val="8161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584252" y="3326428"/>
            <a:ext cx="865505" cy="0"/>
          </a:xfrm>
          <a:custGeom>
            <a:avLst/>
            <a:gdLst/>
            <a:ahLst/>
            <a:cxnLst/>
            <a:rect l="l" t="t" r="r" b="b"/>
            <a:pathLst>
              <a:path w="865504">
                <a:moveTo>
                  <a:pt x="0" y="0"/>
                </a:moveTo>
                <a:lnTo>
                  <a:pt x="865505" y="0"/>
                </a:lnTo>
              </a:path>
            </a:pathLst>
          </a:custGeom>
          <a:ln w="37630">
            <a:solidFill>
              <a:srgbClr val="8161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584252" y="3401690"/>
            <a:ext cx="865505" cy="0"/>
          </a:xfrm>
          <a:custGeom>
            <a:avLst/>
            <a:gdLst/>
            <a:ahLst/>
            <a:cxnLst/>
            <a:rect l="l" t="t" r="r" b="b"/>
            <a:pathLst>
              <a:path w="865504">
                <a:moveTo>
                  <a:pt x="0" y="0"/>
                </a:moveTo>
                <a:lnTo>
                  <a:pt x="865505" y="0"/>
                </a:lnTo>
              </a:path>
            </a:pathLst>
          </a:custGeom>
          <a:ln w="37630">
            <a:solidFill>
              <a:srgbClr val="8161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581400" y="6261100"/>
            <a:ext cx="756920" cy="762000"/>
          </a:xfrm>
          <a:custGeom>
            <a:avLst/>
            <a:gdLst/>
            <a:ahLst/>
            <a:cxnLst/>
            <a:rect l="l" t="t" r="r" b="b"/>
            <a:pathLst>
              <a:path w="756920" h="762000">
                <a:moveTo>
                  <a:pt x="644042" y="0"/>
                </a:moveTo>
                <a:lnTo>
                  <a:pt x="561581" y="0"/>
                </a:lnTo>
                <a:lnTo>
                  <a:pt x="117957" y="762000"/>
                </a:lnTo>
                <a:lnTo>
                  <a:pt x="199377" y="762000"/>
                </a:lnTo>
                <a:lnTo>
                  <a:pt x="644042" y="0"/>
                </a:lnTo>
                <a:close/>
              </a:path>
              <a:path w="756920" h="762000">
                <a:moveTo>
                  <a:pt x="607517" y="307936"/>
                </a:moveTo>
                <a:lnTo>
                  <a:pt x="565820" y="312630"/>
                </a:lnTo>
                <a:lnTo>
                  <a:pt x="526608" y="326463"/>
                </a:lnTo>
                <a:lnTo>
                  <a:pt x="494220" y="348538"/>
                </a:lnTo>
                <a:lnTo>
                  <a:pt x="470242" y="378383"/>
                </a:lnTo>
                <a:lnTo>
                  <a:pt x="458014" y="415877"/>
                </a:lnTo>
                <a:lnTo>
                  <a:pt x="457200" y="627341"/>
                </a:lnTo>
                <a:lnTo>
                  <a:pt x="457983" y="641536"/>
                </a:lnTo>
                <a:lnTo>
                  <a:pt x="469722" y="679018"/>
                </a:lnTo>
                <a:lnTo>
                  <a:pt x="503123" y="717118"/>
                </a:lnTo>
                <a:lnTo>
                  <a:pt x="537961" y="736197"/>
                </a:lnTo>
                <a:lnTo>
                  <a:pt x="578800" y="746469"/>
                </a:lnTo>
                <a:lnTo>
                  <a:pt x="607517" y="748423"/>
                </a:lnTo>
                <a:lnTo>
                  <a:pt x="621538" y="747935"/>
                </a:lnTo>
                <a:lnTo>
                  <a:pt x="662838" y="740600"/>
                </a:lnTo>
                <a:lnTo>
                  <a:pt x="700019" y="724457"/>
                </a:lnTo>
                <a:lnTo>
                  <a:pt x="729638" y="699768"/>
                </a:lnTo>
                <a:lnTo>
                  <a:pt x="747943" y="671182"/>
                </a:lnTo>
                <a:lnTo>
                  <a:pt x="600544" y="671182"/>
                </a:lnTo>
                <a:lnTo>
                  <a:pt x="593420" y="670140"/>
                </a:lnTo>
                <a:lnTo>
                  <a:pt x="554443" y="648919"/>
                </a:lnTo>
                <a:lnTo>
                  <a:pt x="544880" y="616902"/>
                </a:lnTo>
                <a:lnTo>
                  <a:pt x="544880" y="442582"/>
                </a:lnTo>
                <a:lnTo>
                  <a:pt x="559498" y="403796"/>
                </a:lnTo>
                <a:lnTo>
                  <a:pt x="600544" y="386219"/>
                </a:lnTo>
                <a:lnTo>
                  <a:pt x="747940" y="386219"/>
                </a:lnTo>
                <a:lnTo>
                  <a:pt x="744258" y="378383"/>
                </a:lnTo>
                <a:lnTo>
                  <a:pt x="720467" y="348538"/>
                </a:lnTo>
                <a:lnTo>
                  <a:pt x="687625" y="326463"/>
                </a:lnTo>
                <a:lnTo>
                  <a:pt x="648906" y="312630"/>
                </a:lnTo>
                <a:lnTo>
                  <a:pt x="621507" y="308458"/>
                </a:lnTo>
                <a:lnTo>
                  <a:pt x="607517" y="307936"/>
                </a:lnTo>
                <a:close/>
              </a:path>
              <a:path w="756920" h="762000">
                <a:moveTo>
                  <a:pt x="747940" y="386219"/>
                </a:moveTo>
                <a:lnTo>
                  <a:pt x="614464" y="386219"/>
                </a:lnTo>
                <a:lnTo>
                  <a:pt x="621766" y="387261"/>
                </a:lnTo>
                <a:lnTo>
                  <a:pt x="637082" y="391439"/>
                </a:lnTo>
                <a:lnTo>
                  <a:pt x="667951" y="422035"/>
                </a:lnTo>
                <a:lnTo>
                  <a:pt x="671182" y="442582"/>
                </a:lnTo>
                <a:lnTo>
                  <a:pt x="671182" y="616902"/>
                </a:lnTo>
                <a:lnTo>
                  <a:pt x="656577" y="654481"/>
                </a:lnTo>
                <a:lnTo>
                  <a:pt x="621766" y="670140"/>
                </a:lnTo>
                <a:lnTo>
                  <a:pt x="614464" y="671182"/>
                </a:lnTo>
                <a:lnTo>
                  <a:pt x="747943" y="671182"/>
                </a:lnTo>
                <a:lnTo>
                  <a:pt x="749734" y="667373"/>
                </a:lnTo>
                <a:lnTo>
                  <a:pt x="753648" y="654880"/>
                </a:lnTo>
                <a:lnTo>
                  <a:pt x="755997" y="641536"/>
                </a:lnTo>
                <a:lnTo>
                  <a:pt x="756780" y="627341"/>
                </a:lnTo>
                <a:lnTo>
                  <a:pt x="756679" y="428232"/>
                </a:lnTo>
                <a:lnTo>
                  <a:pt x="755997" y="415877"/>
                </a:lnTo>
                <a:lnTo>
                  <a:pt x="753648" y="402536"/>
                </a:lnTo>
                <a:lnTo>
                  <a:pt x="749734" y="390037"/>
                </a:lnTo>
                <a:lnTo>
                  <a:pt x="747940" y="386219"/>
                </a:lnTo>
                <a:close/>
              </a:path>
              <a:path w="756920" h="762000">
                <a:moveTo>
                  <a:pt x="150317" y="20878"/>
                </a:moveTo>
                <a:lnTo>
                  <a:pt x="108620" y="25572"/>
                </a:lnTo>
                <a:lnTo>
                  <a:pt x="69276" y="39411"/>
                </a:lnTo>
                <a:lnTo>
                  <a:pt x="36307" y="61491"/>
                </a:lnTo>
                <a:lnTo>
                  <a:pt x="12522" y="91338"/>
                </a:lnTo>
                <a:lnTo>
                  <a:pt x="783" y="128821"/>
                </a:lnTo>
                <a:lnTo>
                  <a:pt x="0" y="340283"/>
                </a:lnTo>
                <a:lnTo>
                  <a:pt x="783" y="354478"/>
                </a:lnTo>
                <a:lnTo>
                  <a:pt x="12522" y="391960"/>
                </a:lnTo>
                <a:lnTo>
                  <a:pt x="45923" y="430060"/>
                </a:lnTo>
                <a:lnTo>
                  <a:pt x="80761" y="449139"/>
                </a:lnTo>
                <a:lnTo>
                  <a:pt x="121600" y="459417"/>
                </a:lnTo>
                <a:lnTo>
                  <a:pt x="150317" y="461378"/>
                </a:lnTo>
                <a:lnTo>
                  <a:pt x="164338" y="460887"/>
                </a:lnTo>
                <a:lnTo>
                  <a:pt x="205638" y="453542"/>
                </a:lnTo>
                <a:lnTo>
                  <a:pt x="242819" y="437399"/>
                </a:lnTo>
                <a:lnTo>
                  <a:pt x="272438" y="412710"/>
                </a:lnTo>
                <a:lnTo>
                  <a:pt x="290737" y="384136"/>
                </a:lnTo>
                <a:lnTo>
                  <a:pt x="143344" y="384136"/>
                </a:lnTo>
                <a:lnTo>
                  <a:pt x="136220" y="383082"/>
                </a:lnTo>
                <a:lnTo>
                  <a:pt x="97243" y="361873"/>
                </a:lnTo>
                <a:lnTo>
                  <a:pt x="87680" y="329857"/>
                </a:lnTo>
                <a:lnTo>
                  <a:pt x="87680" y="155536"/>
                </a:lnTo>
                <a:lnTo>
                  <a:pt x="102298" y="116751"/>
                </a:lnTo>
                <a:lnTo>
                  <a:pt x="143344" y="99161"/>
                </a:lnTo>
                <a:lnTo>
                  <a:pt x="290735" y="99161"/>
                </a:lnTo>
                <a:lnTo>
                  <a:pt x="287058" y="91338"/>
                </a:lnTo>
                <a:lnTo>
                  <a:pt x="263267" y="61491"/>
                </a:lnTo>
                <a:lnTo>
                  <a:pt x="230425" y="39411"/>
                </a:lnTo>
                <a:lnTo>
                  <a:pt x="191706" y="25572"/>
                </a:lnTo>
                <a:lnTo>
                  <a:pt x="164307" y="21400"/>
                </a:lnTo>
                <a:lnTo>
                  <a:pt x="150317" y="20878"/>
                </a:lnTo>
                <a:close/>
              </a:path>
              <a:path w="756920" h="762000">
                <a:moveTo>
                  <a:pt x="290735" y="99161"/>
                </a:moveTo>
                <a:lnTo>
                  <a:pt x="157264" y="99161"/>
                </a:lnTo>
                <a:lnTo>
                  <a:pt x="164566" y="100203"/>
                </a:lnTo>
                <a:lnTo>
                  <a:pt x="179882" y="104381"/>
                </a:lnTo>
                <a:lnTo>
                  <a:pt x="210751" y="134984"/>
                </a:lnTo>
                <a:lnTo>
                  <a:pt x="213982" y="155536"/>
                </a:lnTo>
                <a:lnTo>
                  <a:pt x="213982" y="329857"/>
                </a:lnTo>
                <a:lnTo>
                  <a:pt x="199377" y="367423"/>
                </a:lnTo>
                <a:lnTo>
                  <a:pt x="164566" y="383082"/>
                </a:lnTo>
                <a:lnTo>
                  <a:pt x="157264" y="384136"/>
                </a:lnTo>
                <a:lnTo>
                  <a:pt x="290737" y="384136"/>
                </a:lnTo>
                <a:lnTo>
                  <a:pt x="292534" y="380315"/>
                </a:lnTo>
                <a:lnTo>
                  <a:pt x="296448" y="367822"/>
                </a:lnTo>
                <a:lnTo>
                  <a:pt x="298797" y="354478"/>
                </a:lnTo>
                <a:lnTo>
                  <a:pt x="299580" y="340283"/>
                </a:lnTo>
                <a:lnTo>
                  <a:pt x="299479" y="141182"/>
                </a:lnTo>
                <a:lnTo>
                  <a:pt x="298797" y="128821"/>
                </a:lnTo>
                <a:lnTo>
                  <a:pt x="296448" y="115484"/>
                </a:lnTo>
                <a:lnTo>
                  <a:pt x="292534" y="102989"/>
                </a:lnTo>
                <a:lnTo>
                  <a:pt x="290735" y="99161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1800" y="2274846"/>
            <a:ext cx="14700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ÚČEL 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 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1800" y="4527522"/>
            <a:ext cx="131000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object 14">
            <a:extLst>
              <a:ext uri="{FF2B5EF4-FFF2-40B4-BE49-F238E27FC236}">
                <a16:creationId xmlns:a16="http://schemas.microsoft.com/office/drawing/2014/main" id="{F45627E1-09BC-9349-A229-55751FFA694D}"/>
              </a:ext>
            </a:extLst>
          </p:cNvPr>
          <p:cNvSpPr/>
          <p:nvPr/>
        </p:nvSpPr>
        <p:spPr>
          <a:xfrm>
            <a:off x="0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15">
            <a:extLst>
              <a:ext uri="{FF2B5EF4-FFF2-40B4-BE49-F238E27FC236}">
                <a16:creationId xmlns:a16="http://schemas.microsoft.com/office/drawing/2014/main" id="{61923D03-D0D4-A94D-A5F0-8B1F9DAA3CBE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16">
            <a:extLst>
              <a:ext uri="{FF2B5EF4-FFF2-40B4-BE49-F238E27FC236}">
                <a16:creationId xmlns:a16="http://schemas.microsoft.com/office/drawing/2014/main" id="{9CC1D6C7-1DB2-714E-80A7-0A17719E23DA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17">
            <a:extLst>
              <a:ext uri="{FF2B5EF4-FFF2-40B4-BE49-F238E27FC236}">
                <a16:creationId xmlns:a16="http://schemas.microsoft.com/office/drawing/2014/main" id="{441C93C0-BE7B-3245-A4E6-75459442CF79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18">
            <a:extLst>
              <a:ext uri="{FF2B5EF4-FFF2-40B4-BE49-F238E27FC236}">
                <a16:creationId xmlns:a16="http://schemas.microsoft.com/office/drawing/2014/main" id="{061E4680-26A4-A247-810F-84478A9E0007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19">
            <a:extLst>
              <a:ext uri="{FF2B5EF4-FFF2-40B4-BE49-F238E27FC236}">
                <a16:creationId xmlns:a16="http://schemas.microsoft.com/office/drawing/2014/main" id="{0D06FB0F-9477-6045-9920-D5CD4229D5A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OBSTARANIE</a:t>
            </a:r>
            <a:r>
              <a:rPr kumimoji="0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  <p:sp>
        <p:nvSpPr>
          <p:cNvPr id="46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23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/>
      <p:bldP spid="18" grpId="0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31800" y="2274846"/>
            <a:ext cx="2282825" cy="20301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PODMIENKY 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POSKYTNUTIA  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ÚVERU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 </a:t>
            </a:r>
            <a:r>
              <a:rPr kumimoji="0" sz="23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ZATEPLENIE</a:t>
            </a:r>
            <a:r>
              <a:rPr kumimoji="0" sz="23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0516" y="43830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CDA20C99-6B93-E943-A30F-6A6147E7F77D}"/>
              </a:ext>
            </a:extLst>
          </p:cNvPr>
          <p:cNvGrpSpPr/>
          <p:nvPr/>
        </p:nvGrpSpPr>
        <p:grpSpPr>
          <a:xfrm>
            <a:off x="4397990" y="990861"/>
            <a:ext cx="936397" cy="863747"/>
            <a:chOff x="4397990" y="990861"/>
            <a:chExt cx="936397" cy="863747"/>
          </a:xfrm>
        </p:grpSpPr>
        <p:sp>
          <p:nvSpPr>
            <p:cNvPr id="5" name="object 5"/>
            <p:cNvSpPr/>
            <p:nvPr/>
          </p:nvSpPr>
          <p:spPr>
            <a:xfrm>
              <a:off x="4723708" y="990861"/>
              <a:ext cx="347980" cy="231140"/>
            </a:xfrm>
            <a:custGeom>
              <a:avLst/>
              <a:gdLst/>
              <a:ahLst/>
              <a:cxnLst/>
              <a:rect l="l" t="t" r="r" b="b"/>
              <a:pathLst>
                <a:path w="347979" h="231140">
                  <a:moveTo>
                    <a:pt x="26772" y="0"/>
                  </a:moveTo>
                  <a:lnTo>
                    <a:pt x="17763" y="398"/>
                  </a:lnTo>
                  <a:lnTo>
                    <a:pt x="9563" y="4144"/>
                  </a:lnTo>
                  <a:lnTo>
                    <a:pt x="3209" y="10987"/>
                  </a:lnTo>
                  <a:lnTo>
                    <a:pt x="0" y="19757"/>
                  </a:lnTo>
                  <a:lnTo>
                    <a:pt x="394" y="28765"/>
                  </a:lnTo>
                  <a:lnTo>
                    <a:pt x="4139" y="36970"/>
                  </a:lnTo>
                  <a:lnTo>
                    <a:pt x="10981" y="43333"/>
                  </a:lnTo>
                  <a:lnTo>
                    <a:pt x="315756" y="229922"/>
                  </a:lnTo>
                  <a:lnTo>
                    <a:pt x="320010" y="231039"/>
                  </a:lnTo>
                  <a:lnTo>
                    <a:pt x="332113" y="231039"/>
                  </a:lnTo>
                  <a:lnTo>
                    <a:pt x="339835" y="227039"/>
                  </a:lnTo>
                  <a:lnTo>
                    <a:pt x="344267" y="219800"/>
                  </a:lnTo>
                  <a:lnTo>
                    <a:pt x="347477" y="211027"/>
                  </a:lnTo>
                  <a:lnTo>
                    <a:pt x="347082" y="202017"/>
                  </a:lnTo>
                  <a:lnTo>
                    <a:pt x="343337" y="193811"/>
                  </a:lnTo>
                  <a:lnTo>
                    <a:pt x="336495" y="187453"/>
                  </a:lnTo>
                  <a:lnTo>
                    <a:pt x="35556" y="3201"/>
                  </a:lnTo>
                  <a:lnTo>
                    <a:pt x="26772" y="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939284" y="1090707"/>
              <a:ext cx="155778" cy="1548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143252" y="1530123"/>
              <a:ext cx="191135" cy="324485"/>
            </a:xfrm>
            <a:custGeom>
              <a:avLst/>
              <a:gdLst/>
              <a:ahLst/>
              <a:cxnLst/>
              <a:rect l="l" t="t" r="r" b="b"/>
              <a:pathLst>
                <a:path w="191135" h="324485">
                  <a:moveTo>
                    <a:pt x="143700" y="0"/>
                  </a:moveTo>
                  <a:lnTo>
                    <a:pt x="47053" y="0"/>
                  </a:lnTo>
                  <a:lnTo>
                    <a:pt x="28760" y="3705"/>
                  </a:lnTo>
                  <a:lnTo>
                    <a:pt x="13801" y="13801"/>
                  </a:lnTo>
                  <a:lnTo>
                    <a:pt x="3705" y="28760"/>
                  </a:lnTo>
                  <a:lnTo>
                    <a:pt x="2" y="47040"/>
                  </a:lnTo>
                  <a:lnTo>
                    <a:pt x="0" y="277025"/>
                  </a:lnTo>
                  <a:lnTo>
                    <a:pt x="3705" y="295323"/>
                  </a:lnTo>
                  <a:lnTo>
                    <a:pt x="13801" y="310281"/>
                  </a:lnTo>
                  <a:lnTo>
                    <a:pt x="28760" y="320375"/>
                  </a:lnTo>
                  <a:lnTo>
                    <a:pt x="47053" y="324078"/>
                  </a:lnTo>
                  <a:lnTo>
                    <a:pt x="143700" y="324078"/>
                  </a:lnTo>
                  <a:lnTo>
                    <a:pt x="161993" y="320375"/>
                  </a:lnTo>
                  <a:lnTo>
                    <a:pt x="176952" y="310281"/>
                  </a:lnTo>
                  <a:lnTo>
                    <a:pt x="187048" y="295323"/>
                  </a:lnTo>
                  <a:lnTo>
                    <a:pt x="190753" y="277025"/>
                  </a:lnTo>
                  <a:lnTo>
                    <a:pt x="47053" y="277025"/>
                  </a:lnTo>
                  <a:lnTo>
                    <a:pt x="47053" y="47040"/>
                  </a:lnTo>
                  <a:lnTo>
                    <a:pt x="190751" y="47040"/>
                  </a:lnTo>
                  <a:lnTo>
                    <a:pt x="187048" y="28760"/>
                  </a:lnTo>
                  <a:lnTo>
                    <a:pt x="176952" y="13801"/>
                  </a:lnTo>
                  <a:lnTo>
                    <a:pt x="161993" y="3705"/>
                  </a:lnTo>
                  <a:lnTo>
                    <a:pt x="143700" y="0"/>
                  </a:lnTo>
                  <a:close/>
                </a:path>
                <a:path w="191135" h="324485">
                  <a:moveTo>
                    <a:pt x="190751" y="47040"/>
                  </a:moveTo>
                  <a:lnTo>
                    <a:pt x="143700" y="47040"/>
                  </a:lnTo>
                  <a:lnTo>
                    <a:pt x="143700" y="277025"/>
                  </a:lnTo>
                  <a:lnTo>
                    <a:pt x="190753" y="277025"/>
                  </a:lnTo>
                  <a:lnTo>
                    <a:pt x="190751" y="4704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900497" y="1383083"/>
              <a:ext cx="191135" cy="471170"/>
            </a:xfrm>
            <a:custGeom>
              <a:avLst/>
              <a:gdLst/>
              <a:ahLst/>
              <a:cxnLst/>
              <a:rect l="l" t="t" r="r" b="b"/>
              <a:pathLst>
                <a:path w="191135" h="471169">
                  <a:moveTo>
                    <a:pt x="143700" y="0"/>
                  </a:moveTo>
                  <a:lnTo>
                    <a:pt x="47053" y="0"/>
                  </a:lnTo>
                  <a:lnTo>
                    <a:pt x="28760" y="3703"/>
                  </a:lnTo>
                  <a:lnTo>
                    <a:pt x="13801" y="13796"/>
                  </a:lnTo>
                  <a:lnTo>
                    <a:pt x="3705" y="28755"/>
                  </a:lnTo>
                  <a:lnTo>
                    <a:pt x="0" y="47053"/>
                  </a:lnTo>
                  <a:lnTo>
                    <a:pt x="0" y="424065"/>
                  </a:lnTo>
                  <a:lnTo>
                    <a:pt x="3705" y="442363"/>
                  </a:lnTo>
                  <a:lnTo>
                    <a:pt x="13801" y="457322"/>
                  </a:lnTo>
                  <a:lnTo>
                    <a:pt x="28760" y="467415"/>
                  </a:lnTo>
                  <a:lnTo>
                    <a:pt x="47053" y="471119"/>
                  </a:lnTo>
                  <a:lnTo>
                    <a:pt x="143700" y="471119"/>
                  </a:lnTo>
                  <a:lnTo>
                    <a:pt x="161993" y="467415"/>
                  </a:lnTo>
                  <a:lnTo>
                    <a:pt x="176952" y="457322"/>
                  </a:lnTo>
                  <a:lnTo>
                    <a:pt x="187048" y="442363"/>
                  </a:lnTo>
                  <a:lnTo>
                    <a:pt x="190753" y="424065"/>
                  </a:lnTo>
                  <a:lnTo>
                    <a:pt x="47053" y="424065"/>
                  </a:lnTo>
                  <a:lnTo>
                    <a:pt x="47053" y="47053"/>
                  </a:lnTo>
                  <a:lnTo>
                    <a:pt x="190753" y="47053"/>
                  </a:lnTo>
                  <a:lnTo>
                    <a:pt x="187048" y="28755"/>
                  </a:lnTo>
                  <a:lnTo>
                    <a:pt x="176952" y="13796"/>
                  </a:lnTo>
                  <a:lnTo>
                    <a:pt x="161993" y="3703"/>
                  </a:lnTo>
                  <a:lnTo>
                    <a:pt x="143700" y="0"/>
                  </a:lnTo>
                  <a:close/>
                </a:path>
                <a:path w="191135" h="471169">
                  <a:moveTo>
                    <a:pt x="190753" y="47053"/>
                  </a:moveTo>
                  <a:lnTo>
                    <a:pt x="143700" y="47053"/>
                  </a:lnTo>
                  <a:lnTo>
                    <a:pt x="143700" y="424065"/>
                  </a:lnTo>
                  <a:lnTo>
                    <a:pt x="190753" y="424065"/>
                  </a:lnTo>
                  <a:lnTo>
                    <a:pt x="190753" y="47053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649245" y="1231458"/>
              <a:ext cx="191135" cy="622935"/>
            </a:xfrm>
            <a:custGeom>
              <a:avLst/>
              <a:gdLst/>
              <a:ahLst/>
              <a:cxnLst/>
              <a:rect l="l" t="t" r="r" b="b"/>
              <a:pathLst>
                <a:path w="191135" h="622935">
                  <a:moveTo>
                    <a:pt x="143700" y="0"/>
                  </a:moveTo>
                  <a:lnTo>
                    <a:pt x="47053" y="0"/>
                  </a:lnTo>
                  <a:lnTo>
                    <a:pt x="28760" y="3701"/>
                  </a:lnTo>
                  <a:lnTo>
                    <a:pt x="13801" y="13792"/>
                  </a:lnTo>
                  <a:lnTo>
                    <a:pt x="3705" y="28750"/>
                  </a:lnTo>
                  <a:lnTo>
                    <a:pt x="2" y="47040"/>
                  </a:lnTo>
                  <a:lnTo>
                    <a:pt x="0" y="575690"/>
                  </a:lnTo>
                  <a:lnTo>
                    <a:pt x="3705" y="593989"/>
                  </a:lnTo>
                  <a:lnTo>
                    <a:pt x="13801" y="608947"/>
                  </a:lnTo>
                  <a:lnTo>
                    <a:pt x="28760" y="619041"/>
                  </a:lnTo>
                  <a:lnTo>
                    <a:pt x="47053" y="622744"/>
                  </a:lnTo>
                  <a:lnTo>
                    <a:pt x="143700" y="622744"/>
                  </a:lnTo>
                  <a:lnTo>
                    <a:pt x="161993" y="619041"/>
                  </a:lnTo>
                  <a:lnTo>
                    <a:pt x="176952" y="608947"/>
                  </a:lnTo>
                  <a:lnTo>
                    <a:pt x="187048" y="593989"/>
                  </a:lnTo>
                  <a:lnTo>
                    <a:pt x="190753" y="575690"/>
                  </a:lnTo>
                  <a:lnTo>
                    <a:pt x="47053" y="575690"/>
                  </a:lnTo>
                  <a:lnTo>
                    <a:pt x="47053" y="47040"/>
                  </a:lnTo>
                  <a:lnTo>
                    <a:pt x="190751" y="47040"/>
                  </a:lnTo>
                  <a:lnTo>
                    <a:pt x="187048" y="28750"/>
                  </a:lnTo>
                  <a:lnTo>
                    <a:pt x="176952" y="13792"/>
                  </a:lnTo>
                  <a:lnTo>
                    <a:pt x="161993" y="3701"/>
                  </a:lnTo>
                  <a:lnTo>
                    <a:pt x="143700" y="0"/>
                  </a:lnTo>
                  <a:close/>
                </a:path>
                <a:path w="191135" h="622935">
                  <a:moveTo>
                    <a:pt x="190751" y="47040"/>
                  </a:moveTo>
                  <a:lnTo>
                    <a:pt x="143700" y="47040"/>
                  </a:lnTo>
                  <a:lnTo>
                    <a:pt x="143700" y="575690"/>
                  </a:lnTo>
                  <a:lnTo>
                    <a:pt x="190753" y="575690"/>
                  </a:lnTo>
                  <a:lnTo>
                    <a:pt x="190751" y="4704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397990" y="1093853"/>
              <a:ext cx="191135" cy="760730"/>
            </a:xfrm>
            <a:custGeom>
              <a:avLst/>
              <a:gdLst/>
              <a:ahLst/>
              <a:cxnLst/>
              <a:rect l="l" t="t" r="r" b="b"/>
              <a:pathLst>
                <a:path w="191135" h="760730">
                  <a:moveTo>
                    <a:pt x="143700" y="0"/>
                  </a:moveTo>
                  <a:lnTo>
                    <a:pt x="47053" y="0"/>
                  </a:lnTo>
                  <a:lnTo>
                    <a:pt x="28760" y="3701"/>
                  </a:lnTo>
                  <a:lnTo>
                    <a:pt x="13801" y="13790"/>
                  </a:lnTo>
                  <a:lnTo>
                    <a:pt x="3705" y="28744"/>
                  </a:lnTo>
                  <a:lnTo>
                    <a:pt x="0" y="47040"/>
                  </a:lnTo>
                  <a:lnTo>
                    <a:pt x="0" y="713295"/>
                  </a:lnTo>
                  <a:lnTo>
                    <a:pt x="3705" y="731593"/>
                  </a:lnTo>
                  <a:lnTo>
                    <a:pt x="13801" y="746552"/>
                  </a:lnTo>
                  <a:lnTo>
                    <a:pt x="28760" y="756645"/>
                  </a:lnTo>
                  <a:lnTo>
                    <a:pt x="47053" y="760349"/>
                  </a:lnTo>
                  <a:lnTo>
                    <a:pt x="143700" y="760349"/>
                  </a:lnTo>
                  <a:lnTo>
                    <a:pt x="161993" y="756645"/>
                  </a:lnTo>
                  <a:lnTo>
                    <a:pt x="176952" y="746552"/>
                  </a:lnTo>
                  <a:lnTo>
                    <a:pt x="187048" y="731593"/>
                  </a:lnTo>
                  <a:lnTo>
                    <a:pt x="190753" y="713295"/>
                  </a:lnTo>
                  <a:lnTo>
                    <a:pt x="47053" y="713295"/>
                  </a:lnTo>
                  <a:lnTo>
                    <a:pt x="47053" y="47040"/>
                  </a:lnTo>
                  <a:lnTo>
                    <a:pt x="190753" y="47040"/>
                  </a:lnTo>
                  <a:lnTo>
                    <a:pt x="187048" y="28744"/>
                  </a:lnTo>
                  <a:lnTo>
                    <a:pt x="176952" y="13790"/>
                  </a:lnTo>
                  <a:lnTo>
                    <a:pt x="161993" y="3701"/>
                  </a:lnTo>
                  <a:lnTo>
                    <a:pt x="143700" y="0"/>
                  </a:lnTo>
                  <a:close/>
                </a:path>
                <a:path w="191135" h="760730">
                  <a:moveTo>
                    <a:pt x="190753" y="47040"/>
                  </a:moveTo>
                  <a:lnTo>
                    <a:pt x="143700" y="47040"/>
                  </a:lnTo>
                  <a:lnTo>
                    <a:pt x="143700" y="713295"/>
                  </a:lnTo>
                  <a:lnTo>
                    <a:pt x="190753" y="713295"/>
                  </a:lnTo>
                  <a:lnTo>
                    <a:pt x="190753" y="4704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Skupina 52">
            <a:extLst>
              <a:ext uri="{FF2B5EF4-FFF2-40B4-BE49-F238E27FC236}">
                <a16:creationId xmlns:a16="http://schemas.microsoft.com/office/drawing/2014/main" id="{D0034C3E-13D7-A145-B55A-78B7A278EC68}"/>
              </a:ext>
            </a:extLst>
          </p:cNvPr>
          <p:cNvGrpSpPr/>
          <p:nvPr/>
        </p:nvGrpSpPr>
        <p:grpSpPr>
          <a:xfrm>
            <a:off x="13004832" y="1014453"/>
            <a:ext cx="1061497" cy="1059263"/>
            <a:chOff x="13004832" y="1014453"/>
            <a:chExt cx="1061497" cy="1059263"/>
          </a:xfrm>
        </p:grpSpPr>
        <p:sp>
          <p:nvSpPr>
            <p:cNvPr id="11" name="object 11"/>
            <p:cNvSpPr/>
            <p:nvPr/>
          </p:nvSpPr>
          <p:spPr>
            <a:xfrm>
              <a:off x="13004832" y="1016000"/>
              <a:ext cx="714375" cy="928369"/>
            </a:xfrm>
            <a:custGeom>
              <a:avLst/>
              <a:gdLst/>
              <a:ahLst/>
              <a:cxnLst/>
              <a:rect l="l" t="t" r="r" b="b"/>
              <a:pathLst>
                <a:path w="714375" h="928369">
                  <a:moveTo>
                    <a:pt x="478324" y="0"/>
                  </a:moveTo>
                  <a:lnTo>
                    <a:pt x="40314" y="0"/>
                  </a:lnTo>
                  <a:lnTo>
                    <a:pt x="24623" y="3175"/>
                  </a:lnTo>
                  <a:lnTo>
                    <a:pt x="11796" y="11830"/>
                  </a:lnTo>
                  <a:lnTo>
                    <a:pt x="3141" y="24656"/>
                  </a:lnTo>
                  <a:lnTo>
                    <a:pt x="0" y="40182"/>
                  </a:lnTo>
                  <a:lnTo>
                    <a:pt x="0" y="887869"/>
                  </a:lnTo>
                  <a:lnTo>
                    <a:pt x="3141" y="903395"/>
                  </a:lnTo>
                  <a:lnTo>
                    <a:pt x="11796" y="916222"/>
                  </a:lnTo>
                  <a:lnTo>
                    <a:pt x="24623" y="924877"/>
                  </a:lnTo>
                  <a:lnTo>
                    <a:pt x="40314" y="928052"/>
                  </a:lnTo>
                  <a:lnTo>
                    <a:pt x="673409" y="928052"/>
                  </a:lnTo>
                  <a:lnTo>
                    <a:pt x="689102" y="924877"/>
                  </a:lnTo>
                  <a:lnTo>
                    <a:pt x="701933" y="916222"/>
                  </a:lnTo>
                  <a:lnTo>
                    <a:pt x="710592" y="903395"/>
                  </a:lnTo>
                  <a:lnTo>
                    <a:pt x="713736" y="887869"/>
                  </a:lnTo>
                  <a:lnTo>
                    <a:pt x="40314" y="887869"/>
                  </a:lnTo>
                  <a:lnTo>
                    <a:pt x="40314" y="40182"/>
                  </a:lnTo>
                  <a:lnTo>
                    <a:pt x="521494" y="40182"/>
                  </a:lnTo>
                  <a:lnTo>
                    <a:pt x="483430" y="2120"/>
                  </a:lnTo>
                  <a:lnTo>
                    <a:pt x="478324" y="0"/>
                  </a:lnTo>
                  <a:close/>
                </a:path>
                <a:path w="714375" h="928369">
                  <a:moveTo>
                    <a:pt x="521494" y="40182"/>
                  </a:moveTo>
                  <a:lnTo>
                    <a:pt x="464672" y="40182"/>
                  </a:lnTo>
                  <a:lnTo>
                    <a:pt x="673587" y="249085"/>
                  </a:lnTo>
                  <a:lnTo>
                    <a:pt x="673409" y="887869"/>
                  </a:lnTo>
                  <a:lnTo>
                    <a:pt x="713736" y="887869"/>
                  </a:lnTo>
                  <a:lnTo>
                    <a:pt x="713770" y="235445"/>
                  </a:lnTo>
                  <a:lnTo>
                    <a:pt x="711649" y="230327"/>
                  </a:lnTo>
                  <a:lnTo>
                    <a:pt x="521494" y="40182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3457728" y="1014453"/>
              <a:ext cx="262890" cy="262890"/>
            </a:xfrm>
            <a:custGeom>
              <a:avLst/>
              <a:gdLst/>
              <a:ahLst/>
              <a:cxnLst/>
              <a:rect l="l" t="t" r="r" b="b"/>
              <a:pathLst>
                <a:path w="262890" h="262890">
                  <a:moveTo>
                    <a:pt x="19913" y="0"/>
                  </a:moveTo>
                  <a:lnTo>
                    <a:pt x="4889" y="6184"/>
                  </a:lnTo>
                  <a:lnTo>
                    <a:pt x="0" y="13512"/>
                  </a:lnTo>
                  <a:lnTo>
                    <a:pt x="33" y="222224"/>
                  </a:lnTo>
                  <a:lnTo>
                    <a:pt x="3177" y="237750"/>
                  </a:lnTo>
                  <a:lnTo>
                    <a:pt x="11836" y="250577"/>
                  </a:lnTo>
                  <a:lnTo>
                    <a:pt x="24667" y="259232"/>
                  </a:lnTo>
                  <a:lnTo>
                    <a:pt x="40360" y="262407"/>
                  </a:lnTo>
                  <a:lnTo>
                    <a:pt x="248907" y="262407"/>
                  </a:lnTo>
                  <a:lnTo>
                    <a:pt x="256247" y="257517"/>
                  </a:lnTo>
                  <a:lnTo>
                    <a:pt x="262458" y="242493"/>
                  </a:lnTo>
                  <a:lnTo>
                    <a:pt x="260731" y="233857"/>
                  </a:lnTo>
                  <a:lnTo>
                    <a:pt x="249097" y="222224"/>
                  </a:lnTo>
                  <a:lnTo>
                    <a:pt x="40360" y="222224"/>
                  </a:lnTo>
                  <a:lnTo>
                    <a:pt x="40182" y="70142"/>
                  </a:lnTo>
                  <a:lnTo>
                    <a:pt x="97006" y="70142"/>
                  </a:lnTo>
                  <a:lnTo>
                    <a:pt x="28549" y="1689"/>
                  </a:lnTo>
                  <a:lnTo>
                    <a:pt x="19913" y="0"/>
                  </a:lnTo>
                  <a:close/>
                </a:path>
                <a:path w="262890" h="262890">
                  <a:moveTo>
                    <a:pt x="97006" y="70142"/>
                  </a:moveTo>
                  <a:lnTo>
                    <a:pt x="40182" y="70142"/>
                  </a:lnTo>
                  <a:lnTo>
                    <a:pt x="192278" y="222224"/>
                  </a:lnTo>
                  <a:lnTo>
                    <a:pt x="249097" y="222224"/>
                  </a:lnTo>
                  <a:lnTo>
                    <a:pt x="97006" y="70142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3126324" y="1395064"/>
              <a:ext cx="482600" cy="0"/>
            </a:xfrm>
            <a:custGeom>
              <a:avLst/>
              <a:gdLst/>
              <a:ahLst/>
              <a:cxnLst/>
              <a:rect l="l" t="t" r="r" b="b"/>
              <a:pathLst>
                <a:path w="482600">
                  <a:moveTo>
                    <a:pt x="0" y="0"/>
                  </a:moveTo>
                  <a:lnTo>
                    <a:pt x="482219" y="0"/>
                  </a:lnTo>
                </a:path>
              </a:pathLst>
            </a:custGeom>
            <a:ln w="40182">
              <a:solidFill>
                <a:srgbClr val="F580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3126324" y="1495527"/>
              <a:ext cx="482600" cy="0"/>
            </a:xfrm>
            <a:custGeom>
              <a:avLst/>
              <a:gdLst/>
              <a:ahLst/>
              <a:cxnLst/>
              <a:rect l="l" t="t" r="r" b="b"/>
              <a:pathLst>
                <a:path w="482600">
                  <a:moveTo>
                    <a:pt x="0" y="0"/>
                  </a:moveTo>
                  <a:lnTo>
                    <a:pt x="482219" y="0"/>
                  </a:lnTo>
                </a:path>
              </a:pathLst>
            </a:custGeom>
            <a:ln w="40182">
              <a:solidFill>
                <a:srgbClr val="F580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3126324" y="1595989"/>
              <a:ext cx="482600" cy="0"/>
            </a:xfrm>
            <a:custGeom>
              <a:avLst/>
              <a:gdLst/>
              <a:ahLst/>
              <a:cxnLst/>
              <a:rect l="l" t="t" r="r" b="b"/>
              <a:pathLst>
                <a:path w="482600">
                  <a:moveTo>
                    <a:pt x="0" y="0"/>
                  </a:moveTo>
                  <a:lnTo>
                    <a:pt x="482219" y="0"/>
                  </a:lnTo>
                </a:path>
              </a:pathLst>
            </a:custGeom>
            <a:ln w="40182">
              <a:solidFill>
                <a:srgbClr val="F580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3126324" y="1676363"/>
              <a:ext cx="301625" cy="40640"/>
            </a:xfrm>
            <a:custGeom>
              <a:avLst/>
              <a:gdLst/>
              <a:ahLst/>
              <a:cxnLst/>
              <a:rect l="l" t="t" r="r" b="b"/>
              <a:pathLst>
                <a:path w="301625" h="40639">
                  <a:moveTo>
                    <a:pt x="281292" y="0"/>
                  </a:moveTo>
                  <a:lnTo>
                    <a:pt x="20091" y="0"/>
                  </a:lnTo>
                  <a:lnTo>
                    <a:pt x="12264" y="1578"/>
                  </a:lnTo>
                  <a:lnTo>
                    <a:pt x="5878" y="5883"/>
                  </a:lnTo>
                  <a:lnTo>
                    <a:pt x="1576" y="12269"/>
                  </a:lnTo>
                  <a:lnTo>
                    <a:pt x="0" y="20091"/>
                  </a:lnTo>
                  <a:lnTo>
                    <a:pt x="1576" y="27913"/>
                  </a:lnTo>
                  <a:lnTo>
                    <a:pt x="5878" y="34299"/>
                  </a:lnTo>
                  <a:lnTo>
                    <a:pt x="12264" y="38604"/>
                  </a:lnTo>
                  <a:lnTo>
                    <a:pt x="20091" y="40182"/>
                  </a:lnTo>
                  <a:lnTo>
                    <a:pt x="281292" y="40182"/>
                  </a:lnTo>
                  <a:lnTo>
                    <a:pt x="289119" y="38604"/>
                  </a:lnTo>
                  <a:lnTo>
                    <a:pt x="295505" y="34299"/>
                  </a:lnTo>
                  <a:lnTo>
                    <a:pt x="299807" y="27913"/>
                  </a:lnTo>
                  <a:lnTo>
                    <a:pt x="301383" y="20091"/>
                  </a:lnTo>
                  <a:lnTo>
                    <a:pt x="299807" y="12269"/>
                  </a:lnTo>
                  <a:lnTo>
                    <a:pt x="295505" y="5883"/>
                  </a:lnTo>
                  <a:lnTo>
                    <a:pt x="289119" y="1578"/>
                  </a:lnTo>
                  <a:lnTo>
                    <a:pt x="281292" y="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3412279" y="1575876"/>
              <a:ext cx="654050" cy="497840"/>
            </a:xfrm>
            <a:custGeom>
              <a:avLst/>
              <a:gdLst/>
              <a:ahLst/>
              <a:cxnLst/>
              <a:rect l="l" t="t" r="r" b="b"/>
              <a:pathLst>
                <a:path w="654050" h="497839">
                  <a:moveTo>
                    <a:pt x="94156" y="151893"/>
                  </a:moveTo>
                  <a:lnTo>
                    <a:pt x="56108" y="180430"/>
                  </a:lnTo>
                  <a:lnTo>
                    <a:pt x="28536" y="208002"/>
                  </a:lnTo>
                  <a:lnTo>
                    <a:pt x="0" y="246049"/>
                  </a:lnTo>
                  <a:lnTo>
                    <a:pt x="7134" y="261503"/>
                  </a:lnTo>
                  <a:lnTo>
                    <a:pt x="28536" y="284087"/>
                  </a:lnTo>
                  <a:lnTo>
                    <a:pt x="213360" y="468923"/>
                  </a:lnTo>
                  <a:lnTo>
                    <a:pt x="235951" y="490326"/>
                  </a:lnTo>
                  <a:lnTo>
                    <a:pt x="251409" y="497460"/>
                  </a:lnTo>
                  <a:lnTo>
                    <a:pt x="266866" y="490326"/>
                  </a:lnTo>
                  <a:lnTo>
                    <a:pt x="289458" y="468923"/>
                  </a:lnTo>
                  <a:lnTo>
                    <a:pt x="317030" y="441351"/>
                  </a:lnTo>
                  <a:lnTo>
                    <a:pt x="319112" y="439218"/>
                  </a:lnTo>
                  <a:lnTo>
                    <a:pt x="321792" y="435586"/>
                  </a:lnTo>
                  <a:lnTo>
                    <a:pt x="458241" y="299137"/>
                  </a:lnTo>
                  <a:lnTo>
                    <a:pt x="250901" y="299137"/>
                  </a:lnTo>
                  <a:lnTo>
                    <a:pt x="132194" y="180430"/>
                  </a:lnTo>
                  <a:lnTo>
                    <a:pt x="109609" y="159027"/>
                  </a:lnTo>
                  <a:lnTo>
                    <a:pt x="94156" y="151893"/>
                  </a:lnTo>
                  <a:close/>
                </a:path>
                <a:path w="654050" h="497839">
                  <a:moveTo>
                    <a:pt x="559562" y="0"/>
                  </a:moveTo>
                  <a:lnTo>
                    <a:pt x="544099" y="7135"/>
                  </a:lnTo>
                  <a:lnTo>
                    <a:pt x="521500" y="28538"/>
                  </a:lnTo>
                  <a:lnTo>
                    <a:pt x="250901" y="299137"/>
                  </a:lnTo>
                  <a:lnTo>
                    <a:pt x="458241" y="299137"/>
                  </a:lnTo>
                  <a:lnTo>
                    <a:pt x="625182" y="132195"/>
                  </a:lnTo>
                  <a:lnTo>
                    <a:pt x="646585" y="109611"/>
                  </a:lnTo>
                  <a:lnTo>
                    <a:pt x="653719" y="94157"/>
                  </a:lnTo>
                  <a:lnTo>
                    <a:pt x="646585" y="78701"/>
                  </a:lnTo>
                  <a:lnTo>
                    <a:pt x="625182" y="56110"/>
                  </a:lnTo>
                  <a:lnTo>
                    <a:pt x="597597" y="28525"/>
                  </a:lnTo>
                  <a:lnTo>
                    <a:pt x="575008" y="7130"/>
                  </a:lnTo>
                  <a:lnTo>
                    <a:pt x="559562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3412279" y="1575876"/>
              <a:ext cx="654050" cy="497840"/>
            </a:xfrm>
            <a:custGeom>
              <a:avLst/>
              <a:gdLst/>
              <a:ahLst/>
              <a:cxnLst/>
              <a:rect l="l" t="t" r="r" b="b"/>
              <a:pathLst>
                <a:path w="654050" h="497839">
                  <a:moveTo>
                    <a:pt x="625182" y="56110"/>
                  </a:moveTo>
                  <a:lnTo>
                    <a:pt x="597611" y="28538"/>
                  </a:lnTo>
                  <a:lnTo>
                    <a:pt x="575019" y="7135"/>
                  </a:lnTo>
                  <a:lnTo>
                    <a:pt x="559562" y="0"/>
                  </a:lnTo>
                  <a:lnTo>
                    <a:pt x="544104" y="7130"/>
                  </a:lnTo>
                  <a:lnTo>
                    <a:pt x="521512" y="28525"/>
                  </a:lnTo>
                  <a:lnTo>
                    <a:pt x="250901" y="299137"/>
                  </a:lnTo>
                  <a:lnTo>
                    <a:pt x="132194" y="180430"/>
                  </a:lnTo>
                  <a:lnTo>
                    <a:pt x="109609" y="159027"/>
                  </a:lnTo>
                  <a:lnTo>
                    <a:pt x="94156" y="151893"/>
                  </a:lnTo>
                  <a:lnTo>
                    <a:pt x="78700" y="159027"/>
                  </a:lnTo>
                  <a:lnTo>
                    <a:pt x="56108" y="180430"/>
                  </a:lnTo>
                  <a:lnTo>
                    <a:pt x="28536" y="208002"/>
                  </a:lnTo>
                  <a:lnTo>
                    <a:pt x="7134" y="230593"/>
                  </a:lnTo>
                  <a:lnTo>
                    <a:pt x="0" y="246049"/>
                  </a:lnTo>
                  <a:lnTo>
                    <a:pt x="7134" y="261503"/>
                  </a:lnTo>
                  <a:lnTo>
                    <a:pt x="28536" y="284087"/>
                  </a:lnTo>
                  <a:lnTo>
                    <a:pt x="213360" y="468923"/>
                  </a:lnTo>
                  <a:lnTo>
                    <a:pt x="235951" y="490326"/>
                  </a:lnTo>
                  <a:lnTo>
                    <a:pt x="251409" y="497460"/>
                  </a:lnTo>
                  <a:lnTo>
                    <a:pt x="266866" y="490326"/>
                  </a:lnTo>
                  <a:lnTo>
                    <a:pt x="289458" y="468923"/>
                  </a:lnTo>
                  <a:lnTo>
                    <a:pt x="317030" y="441351"/>
                  </a:lnTo>
                  <a:lnTo>
                    <a:pt x="319112" y="439218"/>
                  </a:lnTo>
                  <a:lnTo>
                    <a:pt x="321792" y="435586"/>
                  </a:lnTo>
                  <a:lnTo>
                    <a:pt x="625182" y="132195"/>
                  </a:lnTo>
                  <a:lnTo>
                    <a:pt x="646585" y="109611"/>
                  </a:lnTo>
                  <a:lnTo>
                    <a:pt x="653719" y="94157"/>
                  </a:lnTo>
                  <a:lnTo>
                    <a:pt x="646585" y="78701"/>
                  </a:lnTo>
                  <a:lnTo>
                    <a:pt x="625182" y="56110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F677E2D8-9C85-C34A-88E5-1E178222F520}"/>
              </a:ext>
            </a:extLst>
          </p:cNvPr>
          <p:cNvGrpSpPr/>
          <p:nvPr/>
        </p:nvGrpSpPr>
        <p:grpSpPr>
          <a:xfrm>
            <a:off x="6792801" y="1069736"/>
            <a:ext cx="528955" cy="810486"/>
            <a:chOff x="6792801" y="1069736"/>
            <a:chExt cx="528955" cy="810486"/>
          </a:xfrm>
        </p:grpSpPr>
        <p:sp>
          <p:nvSpPr>
            <p:cNvPr id="19" name="object 19"/>
            <p:cNvSpPr/>
            <p:nvPr/>
          </p:nvSpPr>
          <p:spPr>
            <a:xfrm>
              <a:off x="6792801" y="1069736"/>
              <a:ext cx="528955" cy="113664"/>
            </a:xfrm>
            <a:custGeom>
              <a:avLst/>
              <a:gdLst/>
              <a:ahLst/>
              <a:cxnLst/>
              <a:rect l="l" t="t" r="r" b="b"/>
              <a:pathLst>
                <a:path w="528954" h="113665">
                  <a:moveTo>
                    <a:pt x="498881" y="0"/>
                  </a:moveTo>
                  <a:lnTo>
                    <a:pt x="29464" y="0"/>
                  </a:lnTo>
                  <a:lnTo>
                    <a:pt x="17889" y="2694"/>
                  </a:lnTo>
                  <a:lnTo>
                    <a:pt x="8535" y="10085"/>
                  </a:lnTo>
                  <a:lnTo>
                    <a:pt x="2280" y="21136"/>
                  </a:lnTo>
                  <a:lnTo>
                    <a:pt x="0" y="34810"/>
                  </a:lnTo>
                  <a:lnTo>
                    <a:pt x="0" y="78473"/>
                  </a:lnTo>
                  <a:lnTo>
                    <a:pt x="2280" y="92154"/>
                  </a:lnTo>
                  <a:lnTo>
                    <a:pt x="8535" y="103209"/>
                  </a:lnTo>
                  <a:lnTo>
                    <a:pt x="17889" y="110602"/>
                  </a:lnTo>
                  <a:lnTo>
                    <a:pt x="29464" y="113296"/>
                  </a:lnTo>
                  <a:lnTo>
                    <a:pt x="498881" y="113296"/>
                  </a:lnTo>
                  <a:lnTo>
                    <a:pt x="510457" y="110602"/>
                  </a:lnTo>
                  <a:lnTo>
                    <a:pt x="519815" y="103209"/>
                  </a:lnTo>
                  <a:lnTo>
                    <a:pt x="526075" y="92154"/>
                  </a:lnTo>
                  <a:lnTo>
                    <a:pt x="528358" y="78473"/>
                  </a:lnTo>
                  <a:lnTo>
                    <a:pt x="528358" y="75603"/>
                  </a:lnTo>
                  <a:lnTo>
                    <a:pt x="37706" y="75603"/>
                  </a:lnTo>
                  <a:lnTo>
                    <a:pt x="37833" y="37680"/>
                  </a:lnTo>
                  <a:lnTo>
                    <a:pt x="528358" y="37680"/>
                  </a:lnTo>
                  <a:lnTo>
                    <a:pt x="528358" y="34810"/>
                  </a:lnTo>
                  <a:lnTo>
                    <a:pt x="526075" y="21136"/>
                  </a:lnTo>
                  <a:lnTo>
                    <a:pt x="519815" y="10085"/>
                  </a:lnTo>
                  <a:lnTo>
                    <a:pt x="510457" y="2694"/>
                  </a:lnTo>
                  <a:lnTo>
                    <a:pt x="498881" y="0"/>
                  </a:lnTo>
                  <a:close/>
                </a:path>
                <a:path w="528954" h="113665">
                  <a:moveTo>
                    <a:pt x="528358" y="37680"/>
                  </a:moveTo>
                  <a:lnTo>
                    <a:pt x="490651" y="37680"/>
                  </a:lnTo>
                  <a:lnTo>
                    <a:pt x="490524" y="75603"/>
                  </a:lnTo>
                  <a:lnTo>
                    <a:pt x="528358" y="75603"/>
                  </a:lnTo>
                  <a:lnTo>
                    <a:pt x="528358" y="3768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792801" y="1767192"/>
              <a:ext cx="528955" cy="113030"/>
            </a:xfrm>
            <a:custGeom>
              <a:avLst/>
              <a:gdLst/>
              <a:ahLst/>
              <a:cxnLst/>
              <a:rect l="l" t="t" r="r" b="b"/>
              <a:pathLst>
                <a:path w="528954" h="113030">
                  <a:moveTo>
                    <a:pt x="498881" y="0"/>
                  </a:moveTo>
                  <a:lnTo>
                    <a:pt x="29464" y="0"/>
                  </a:lnTo>
                  <a:lnTo>
                    <a:pt x="17889" y="2678"/>
                  </a:lnTo>
                  <a:lnTo>
                    <a:pt x="8535" y="10028"/>
                  </a:lnTo>
                  <a:lnTo>
                    <a:pt x="2280" y="21018"/>
                  </a:lnTo>
                  <a:lnTo>
                    <a:pt x="0" y="34620"/>
                  </a:lnTo>
                  <a:lnTo>
                    <a:pt x="0" y="77774"/>
                  </a:lnTo>
                  <a:lnTo>
                    <a:pt x="2280" y="91378"/>
                  </a:lnTo>
                  <a:lnTo>
                    <a:pt x="8535" y="102373"/>
                  </a:lnTo>
                  <a:lnTo>
                    <a:pt x="17889" y="109727"/>
                  </a:lnTo>
                  <a:lnTo>
                    <a:pt x="29464" y="112407"/>
                  </a:lnTo>
                  <a:lnTo>
                    <a:pt x="498881" y="112407"/>
                  </a:lnTo>
                  <a:lnTo>
                    <a:pt x="510457" y="109727"/>
                  </a:lnTo>
                  <a:lnTo>
                    <a:pt x="519815" y="102373"/>
                  </a:lnTo>
                  <a:lnTo>
                    <a:pt x="526075" y="91378"/>
                  </a:lnTo>
                  <a:lnTo>
                    <a:pt x="528358" y="77774"/>
                  </a:lnTo>
                  <a:lnTo>
                    <a:pt x="528358" y="74714"/>
                  </a:lnTo>
                  <a:lnTo>
                    <a:pt x="37706" y="74714"/>
                  </a:lnTo>
                  <a:lnTo>
                    <a:pt x="37820" y="37680"/>
                  </a:lnTo>
                  <a:lnTo>
                    <a:pt x="528358" y="37680"/>
                  </a:lnTo>
                  <a:lnTo>
                    <a:pt x="528358" y="34620"/>
                  </a:lnTo>
                  <a:lnTo>
                    <a:pt x="526075" y="21018"/>
                  </a:lnTo>
                  <a:lnTo>
                    <a:pt x="519815" y="10028"/>
                  </a:lnTo>
                  <a:lnTo>
                    <a:pt x="510457" y="2678"/>
                  </a:lnTo>
                  <a:lnTo>
                    <a:pt x="498881" y="0"/>
                  </a:lnTo>
                  <a:close/>
                </a:path>
                <a:path w="528954" h="113030">
                  <a:moveTo>
                    <a:pt x="528358" y="37680"/>
                  </a:moveTo>
                  <a:lnTo>
                    <a:pt x="490651" y="37680"/>
                  </a:lnTo>
                  <a:lnTo>
                    <a:pt x="490550" y="74714"/>
                  </a:lnTo>
                  <a:lnTo>
                    <a:pt x="528358" y="74714"/>
                  </a:lnTo>
                  <a:lnTo>
                    <a:pt x="528358" y="3768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831221" y="1145341"/>
              <a:ext cx="452755" cy="659765"/>
            </a:xfrm>
            <a:custGeom>
              <a:avLst/>
              <a:gdLst/>
              <a:ahLst/>
              <a:cxnLst/>
              <a:rect l="l" t="t" r="r" b="b"/>
              <a:pathLst>
                <a:path w="452754" h="659764">
                  <a:moveTo>
                    <a:pt x="433412" y="0"/>
                  </a:moveTo>
                  <a:lnTo>
                    <a:pt x="18846" y="0"/>
                  </a:lnTo>
                  <a:lnTo>
                    <a:pt x="11508" y="1482"/>
                  </a:lnTo>
                  <a:lnTo>
                    <a:pt x="5518" y="5522"/>
                  </a:lnTo>
                  <a:lnTo>
                    <a:pt x="1480" y="11513"/>
                  </a:lnTo>
                  <a:lnTo>
                    <a:pt x="0" y="18846"/>
                  </a:lnTo>
                  <a:lnTo>
                    <a:pt x="0" y="77546"/>
                  </a:lnTo>
                  <a:lnTo>
                    <a:pt x="4473" y="125415"/>
                  </a:lnTo>
                  <a:lnTo>
                    <a:pt x="17496" y="171393"/>
                  </a:lnTo>
                  <a:lnTo>
                    <a:pt x="38476" y="214266"/>
                  </a:lnTo>
                  <a:lnTo>
                    <a:pt x="66818" y="252819"/>
                  </a:lnTo>
                  <a:lnTo>
                    <a:pt x="102012" y="285902"/>
                  </a:lnTo>
                  <a:lnTo>
                    <a:pt x="154876" y="326859"/>
                  </a:lnTo>
                  <a:lnTo>
                    <a:pt x="101622" y="367995"/>
                  </a:lnTo>
                  <a:lnTo>
                    <a:pt x="66654" y="400895"/>
                  </a:lnTo>
                  <a:lnTo>
                    <a:pt x="38382" y="439410"/>
                  </a:lnTo>
                  <a:lnTo>
                    <a:pt x="17454" y="482275"/>
                  </a:lnTo>
                  <a:lnTo>
                    <a:pt x="4462" y="528276"/>
                  </a:lnTo>
                  <a:lnTo>
                    <a:pt x="0" y="576199"/>
                  </a:lnTo>
                  <a:lnTo>
                    <a:pt x="0" y="640689"/>
                  </a:lnTo>
                  <a:lnTo>
                    <a:pt x="1480" y="648027"/>
                  </a:lnTo>
                  <a:lnTo>
                    <a:pt x="5518" y="654018"/>
                  </a:lnTo>
                  <a:lnTo>
                    <a:pt x="11508" y="658056"/>
                  </a:lnTo>
                  <a:lnTo>
                    <a:pt x="18846" y="659536"/>
                  </a:lnTo>
                  <a:lnTo>
                    <a:pt x="433412" y="659536"/>
                  </a:lnTo>
                  <a:lnTo>
                    <a:pt x="440751" y="658056"/>
                  </a:lnTo>
                  <a:lnTo>
                    <a:pt x="446741" y="654018"/>
                  </a:lnTo>
                  <a:lnTo>
                    <a:pt x="450779" y="648027"/>
                  </a:lnTo>
                  <a:lnTo>
                    <a:pt x="452259" y="640689"/>
                  </a:lnTo>
                  <a:lnTo>
                    <a:pt x="452259" y="621842"/>
                  </a:lnTo>
                  <a:lnTo>
                    <a:pt x="37693" y="621842"/>
                  </a:lnTo>
                  <a:lnTo>
                    <a:pt x="37693" y="576199"/>
                  </a:lnTo>
                  <a:lnTo>
                    <a:pt x="43635" y="525061"/>
                  </a:lnTo>
                  <a:lnTo>
                    <a:pt x="60794" y="476908"/>
                  </a:lnTo>
                  <a:lnTo>
                    <a:pt x="88174" y="433782"/>
                  </a:lnTo>
                  <a:lnTo>
                    <a:pt x="124777" y="397725"/>
                  </a:lnTo>
                  <a:lnTo>
                    <a:pt x="201828" y="338213"/>
                  </a:lnTo>
                  <a:lnTo>
                    <a:pt x="204514" y="332752"/>
                  </a:lnTo>
                  <a:lnTo>
                    <a:pt x="204533" y="321056"/>
                  </a:lnTo>
                  <a:lnTo>
                    <a:pt x="201841" y="315544"/>
                  </a:lnTo>
                  <a:lnTo>
                    <a:pt x="124979" y="256019"/>
                  </a:lnTo>
                  <a:lnTo>
                    <a:pt x="88324" y="219926"/>
                  </a:lnTo>
                  <a:lnTo>
                    <a:pt x="60861" y="176763"/>
                  </a:lnTo>
                  <a:lnTo>
                    <a:pt x="43651" y="128625"/>
                  </a:lnTo>
                  <a:lnTo>
                    <a:pt x="37693" y="77546"/>
                  </a:lnTo>
                  <a:lnTo>
                    <a:pt x="37693" y="37693"/>
                  </a:lnTo>
                  <a:lnTo>
                    <a:pt x="452259" y="37693"/>
                  </a:lnTo>
                  <a:lnTo>
                    <a:pt x="452259" y="18846"/>
                  </a:lnTo>
                  <a:lnTo>
                    <a:pt x="450779" y="11513"/>
                  </a:lnTo>
                  <a:lnTo>
                    <a:pt x="446741" y="5522"/>
                  </a:lnTo>
                  <a:lnTo>
                    <a:pt x="440751" y="1482"/>
                  </a:lnTo>
                  <a:lnTo>
                    <a:pt x="433412" y="0"/>
                  </a:lnTo>
                  <a:close/>
                </a:path>
                <a:path w="452754" h="659764">
                  <a:moveTo>
                    <a:pt x="452259" y="37693"/>
                  </a:moveTo>
                  <a:lnTo>
                    <a:pt x="414566" y="37693"/>
                  </a:lnTo>
                  <a:lnTo>
                    <a:pt x="414566" y="74879"/>
                  </a:lnTo>
                  <a:lnTo>
                    <a:pt x="408790" y="128471"/>
                  </a:lnTo>
                  <a:lnTo>
                    <a:pt x="391944" y="177565"/>
                  </a:lnTo>
                  <a:lnTo>
                    <a:pt x="364749" y="220600"/>
                  </a:lnTo>
                  <a:lnTo>
                    <a:pt x="327845" y="256082"/>
                  </a:lnTo>
                  <a:lnTo>
                    <a:pt x="252044" y="315633"/>
                  </a:lnTo>
                  <a:lnTo>
                    <a:pt x="249426" y="321056"/>
                  </a:lnTo>
                  <a:lnTo>
                    <a:pt x="249427" y="332752"/>
                  </a:lnTo>
                  <a:lnTo>
                    <a:pt x="252133" y="338213"/>
                  </a:lnTo>
                  <a:lnTo>
                    <a:pt x="329349" y="397967"/>
                  </a:lnTo>
                  <a:lnTo>
                    <a:pt x="365509" y="432953"/>
                  </a:lnTo>
                  <a:lnTo>
                    <a:pt x="392264" y="475819"/>
                  </a:lnTo>
                  <a:lnTo>
                    <a:pt x="408866" y="524984"/>
                  </a:lnTo>
                  <a:lnTo>
                    <a:pt x="414566" y="578866"/>
                  </a:lnTo>
                  <a:lnTo>
                    <a:pt x="414566" y="621842"/>
                  </a:lnTo>
                  <a:lnTo>
                    <a:pt x="452259" y="621842"/>
                  </a:lnTo>
                  <a:lnTo>
                    <a:pt x="452259" y="578866"/>
                  </a:lnTo>
                  <a:lnTo>
                    <a:pt x="447950" y="528402"/>
                  </a:lnTo>
                  <a:lnTo>
                    <a:pt x="435329" y="481128"/>
                  </a:lnTo>
                  <a:lnTo>
                    <a:pt x="414858" y="437999"/>
                  </a:lnTo>
                  <a:lnTo>
                    <a:pt x="386998" y="399969"/>
                  </a:lnTo>
                  <a:lnTo>
                    <a:pt x="352143" y="367944"/>
                  </a:lnTo>
                  <a:lnTo>
                    <a:pt x="298894" y="326758"/>
                  </a:lnTo>
                  <a:lnTo>
                    <a:pt x="350970" y="285838"/>
                  </a:lnTo>
                  <a:lnTo>
                    <a:pt x="386172" y="253604"/>
                  </a:lnTo>
                  <a:lnTo>
                    <a:pt x="414400" y="215407"/>
                  </a:lnTo>
                  <a:lnTo>
                    <a:pt x="435129" y="172257"/>
                  </a:lnTo>
                  <a:lnTo>
                    <a:pt x="447900" y="125098"/>
                  </a:lnTo>
                  <a:lnTo>
                    <a:pt x="452259" y="74879"/>
                  </a:lnTo>
                  <a:lnTo>
                    <a:pt x="452259" y="37693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879699" y="1579199"/>
              <a:ext cx="363855" cy="226060"/>
            </a:xfrm>
            <a:custGeom>
              <a:avLst/>
              <a:gdLst/>
              <a:ahLst/>
              <a:cxnLst/>
              <a:rect l="l" t="t" r="r" b="b"/>
              <a:pathLst>
                <a:path w="363854" h="226060">
                  <a:moveTo>
                    <a:pt x="182752" y="0"/>
                  </a:moveTo>
                  <a:lnTo>
                    <a:pt x="175679" y="2438"/>
                  </a:lnTo>
                  <a:lnTo>
                    <a:pt x="171234" y="7569"/>
                  </a:lnTo>
                  <a:lnTo>
                    <a:pt x="149000" y="21198"/>
                  </a:lnTo>
                  <a:lnTo>
                    <a:pt x="115657" y="46314"/>
                  </a:lnTo>
                  <a:lnTo>
                    <a:pt x="76553" y="83813"/>
                  </a:lnTo>
                  <a:lnTo>
                    <a:pt x="37035" y="134591"/>
                  </a:lnTo>
                  <a:lnTo>
                    <a:pt x="2451" y="199542"/>
                  </a:lnTo>
                  <a:lnTo>
                    <a:pt x="0" y="205358"/>
                  </a:lnTo>
                  <a:lnTo>
                    <a:pt x="622" y="212013"/>
                  </a:lnTo>
                  <a:lnTo>
                    <a:pt x="7619" y="222516"/>
                  </a:lnTo>
                  <a:lnTo>
                    <a:pt x="13512" y="225678"/>
                  </a:lnTo>
                  <a:lnTo>
                    <a:pt x="349897" y="225678"/>
                  </a:lnTo>
                  <a:lnTo>
                    <a:pt x="355790" y="222516"/>
                  </a:lnTo>
                  <a:lnTo>
                    <a:pt x="362775" y="212013"/>
                  </a:lnTo>
                  <a:lnTo>
                    <a:pt x="363397" y="205358"/>
                  </a:lnTo>
                  <a:lnTo>
                    <a:pt x="360959" y="199542"/>
                  </a:lnTo>
                  <a:lnTo>
                    <a:pt x="354812" y="187985"/>
                  </a:lnTo>
                  <a:lnTo>
                    <a:pt x="49428" y="187985"/>
                  </a:lnTo>
                  <a:lnTo>
                    <a:pt x="86609" y="130490"/>
                  </a:lnTo>
                  <a:lnTo>
                    <a:pt x="126204" y="87629"/>
                  </a:lnTo>
                  <a:lnTo>
                    <a:pt x="161615" y="58562"/>
                  </a:lnTo>
                  <a:lnTo>
                    <a:pt x="186245" y="42443"/>
                  </a:lnTo>
                  <a:lnTo>
                    <a:pt x="247606" y="42443"/>
                  </a:lnTo>
                  <a:lnTo>
                    <a:pt x="242151" y="37190"/>
                  </a:lnTo>
                  <a:lnTo>
                    <a:pt x="211150" y="13683"/>
                  </a:lnTo>
                  <a:lnTo>
                    <a:pt x="195148" y="3733"/>
                  </a:lnTo>
                  <a:lnTo>
                    <a:pt x="193446" y="2717"/>
                  </a:lnTo>
                  <a:lnTo>
                    <a:pt x="191566" y="1955"/>
                  </a:lnTo>
                  <a:lnTo>
                    <a:pt x="182752" y="0"/>
                  </a:lnTo>
                  <a:close/>
                </a:path>
                <a:path w="363854" h="226060">
                  <a:moveTo>
                    <a:pt x="247606" y="42443"/>
                  </a:moveTo>
                  <a:lnTo>
                    <a:pt x="186245" y="42443"/>
                  </a:lnTo>
                  <a:lnTo>
                    <a:pt x="210124" y="59794"/>
                  </a:lnTo>
                  <a:lnTo>
                    <a:pt x="242938" y="89344"/>
                  </a:lnTo>
                  <a:lnTo>
                    <a:pt x="279371" y="131829"/>
                  </a:lnTo>
                  <a:lnTo>
                    <a:pt x="314109" y="187985"/>
                  </a:lnTo>
                  <a:lnTo>
                    <a:pt x="354812" y="187985"/>
                  </a:lnTo>
                  <a:lnTo>
                    <a:pt x="323475" y="129071"/>
                  </a:lnTo>
                  <a:lnTo>
                    <a:pt x="281732" y="75303"/>
                  </a:lnTo>
                  <a:lnTo>
                    <a:pt x="247606" y="42443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905573" y="1277250"/>
              <a:ext cx="304165" cy="156210"/>
            </a:xfrm>
            <a:custGeom>
              <a:avLst/>
              <a:gdLst/>
              <a:ahLst/>
              <a:cxnLst/>
              <a:rect l="l" t="t" r="r" b="b"/>
              <a:pathLst>
                <a:path w="304165" h="156209">
                  <a:moveTo>
                    <a:pt x="290360" y="0"/>
                  </a:moveTo>
                  <a:lnTo>
                    <a:pt x="13195" y="0"/>
                  </a:lnTo>
                  <a:lnTo>
                    <a:pt x="7086" y="3428"/>
                  </a:lnTo>
                  <a:lnTo>
                    <a:pt x="254" y="14655"/>
                  </a:lnTo>
                  <a:lnTo>
                    <a:pt x="0" y="21640"/>
                  </a:lnTo>
                  <a:lnTo>
                    <a:pt x="3009" y="27482"/>
                  </a:lnTo>
                  <a:lnTo>
                    <a:pt x="46750" y="89579"/>
                  </a:lnTo>
                  <a:lnTo>
                    <a:pt x="92787" y="128476"/>
                  </a:lnTo>
                  <a:lnTo>
                    <a:pt x="129816" y="148765"/>
                  </a:lnTo>
                  <a:lnTo>
                    <a:pt x="150012" y="155765"/>
                  </a:lnTo>
                  <a:lnTo>
                    <a:pt x="153543" y="155765"/>
                  </a:lnTo>
                  <a:lnTo>
                    <a:pt x="210767" y="128476"/>
                  </a:lnTo>
                  <a:lnTo>
                    <a:pt x="151777" y="116992"/>
                  </a:lnTo>
                  <a:lnTo>
                    <a:pt x="134989" y="109416"/>
                  </a:lnTo>
                  <a:lnTo>
                    <a:pt x="110350" y="94630"/>
                  </a:lnTo>
                  <a:lnTo>
                    <a:pt x="81758" y="71200"/>
                  </a:lnTo>
                  <a:lnTo>
                    <a:pt x="53111" y="37693"/>
                  </a:lnTo>
                  <a:lnTo>
                    <a:pt x="293353" y="37693"/>
                  </a:lnTo>
                  <a:lnTo>
                    <a:pt x="300545" y="27482"/>
                  </a:lnTo>
                  <a:lnTo>
                    <a:pt x="303555" y="21640"/>
                  </a:lnTo>
                  <a:lnTo>
                    <a:pt x="303301" y="14655"/>
                  </a:lnTo>
                  <a:lnTo>
                    <a:pt x="296468" y="3428"/>
                  </a:lnTo>
                  <a:lnTo>
                    <a:pt x="290360" y="0"/>
                  </a:lnTo>
                  <a:close/>
                </a:path>
                <a:path w="304165" h="156209">
                  <a:moveTo>
                    <a:pt x="293353" y="37693"/>
                  </a:moveTo>
                  <a:lnTo>
                    <a:pt x="250444" y="37693"/>
                  </a:lnTo>
                  <a:lnTo>
                    <a:pt x="221779" y="71220"/>
                  </a:lnTo>
                  <a:lnTo>
                    <a:pt x="193176" y="94654"/>
                  </a:lnTo>
                  <a:lnTo>
                    <a:pt x="168540" y="109432"/>
                  </a:lnTo>
                  <a:lnTo>
                    <a:pt x="151777" y="116992"/>
                  </a:lnTo>
                  <a:lnTo>
                    <a:pt x="224359" y="116992"/>
                  </a:lnTo>
                  <a:lnTo>
                    <a:pt x="256804" y="89579"/>
                  </a:lnTo>
                  <a:lnTo>
                    <a:pt x="293353" y="37693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75440E08-EB3F-FE4F-824F-97EB9E96DFC6}"/>
              </a:ext>
            </a:extLst>
          </p:cNvPr>
          <p:cNvGrpSpPr/>
          <p:nvPr/>
        </p:nvGrpSpPr>
        <p:grpSpPr>
          <a:xfrm>
            <a:off x="10807700" y="1132095"/>
            <a:ext cx="1041608" cy="723217"/>
            <a:chOff x="10807700" y="1132095"/>
            <a:chExt cx="1041608" cy="723217"/>
          </a:xfrm>
        </p:grpSpPr>
        <p:sp>
          <p:nvSpPr>
            <p:cNvPr id="24" name="object 24"/>
            <p:cNvSpPr/>
            <p:nvPr/>
          </p:nvSpPr>
          <p:spPr>
            <a:xfrm>
              <a:off x="11434832" y="1373874"/>
              <a:ext cx="269240" cy="224154"/>
            </a:xfrm>
            <a:custGeom>
              <a:avLst/>
              <a:gdLst/>
              <a:ahLst/>
              <a:cxnLst/>
              <a:rect l="l" t="t" r="r" b="b"/>
              <a:pathLst>
                <a:path w="269240" h="224155">
                  <a:moveTo>
                    <a:pt x="246367" y="0"/>
                  </a:moveTo>
                  <a:lnTo>
                    <a:pt x="22402" y="0"/>
                  </a:lnTo>
                  <a:lnTo>
                    <a:pt x="13683" y="1758"/>
                  </a:lnTo>
                  <a:lnTo>
                    <a:pt x="6562" y="6556"/>
                  </a:lnTo>
                  <a:lnTo>
                    <a:pt x="1760" y="13673"/>
                  </a:lnTo>
                  <a:lnTo>
                    <a:pt x="0" y="22390"/>
                  </a:lnTo>
                  <a:lnTo>
                    <a:pt x="0" y="201574"/>
                  </a:lnTo>
                  <a:lnTo>
                    <a:pt x="1760" y="210298"/>
                  </a:lnTo>
                  <a:lnTo>
                    <a:pt x="6562" y="217419"/>
                  </a:lnTo>
                  <a:lnTo>
                    <a:pt x="13683" y="222218"/>
                  </a:lnTo>
                  <a:lnTo>
                    <a:pt x="22402" y="223977"/>
                  </a:lnTo>
                  <a:lnTo>
                    <a:pt x="246367" y="223977"/>
                  </a:lnTo>
                  <a:lnTo>
                    <a:pt x="255086" y="222218"/>
                  </a:lnTo>
                  <a:lnTo>
                    <a:pt x="262207" y="217419"/>
                  </a:lnTo>
                  <a:lnTo>
                    <a:pt x="267009" y="210298"/>
                  </a:lnTo>
                  <a:lnTo>
                    <a:pt x="268770" y="201574"/>
                  </a:lnTo>
                  <a:lnTo>
                    <a:pt x="268770" y="179171"/>
                  </a:lnTo>
                  <a:lnTo>
                    <a:pt x="44792" y="179171"/>
                  </a:lnTo>
                  <a:lnTo>
                    <a:pt x="44792" y="44780"/>
                  </a:lnTo>
                  <a:lnTo>
                    <a:pt x="268770" y="44780"/>
                  </a:lnTo>
                  <a:lnTo>
                    <a:pt x="268770" y="22390"/>
                  </a:lnTo>
                  <a:lnTo>
                    <a:pt x="267009" y="13673"/>
                  </a:lnTo>
                  <a:lnTo>
                    <a:pt x="262207" y="6556"/>
                  </a:lnTo>
                  <a:lnTo>
                    <a:pt x="255086" y="1758"/>
                  </a:lnTo>
                  <a:lnTo>
                    <a:pt x="246367" y="0"/>
                  </a:lnTo>
                  <a:close/>
                </a:path>
                <a:path w="269240" h="224155">
                  <a:moveTo>
                    <a:pt x="268770" y="44780"/>
                  </a:moveTo>
                  <a:lnTo>
                    <a:pt x="223977" y="44780"/>
                  </a:lnTo>
                  <a:lnTo>
                    <a:pt x="223977" y="179171"/>
                  </a:lnTo>
                  <a:lnTo>
                    <a:pt x="268770" y="179171"/>
                  </a:lnTo>
                  <a:lnTo>
                    <a:pt x="268770" y="4478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1367639" y="1463456"/>
              <a:ext cx="112395" cy="45085"/>
            </a:xfrm>
            <a:custGeom>
              <a:avLst/>
              <a:gdLst/>
              <a:ahLst/>
              <a:cxnLst/>
              <a:rect l="l" t="t" r="r" b="b"/>
              <a:pathLst>
                <a:path w="112395" h="45084">
                  <a:moveTo>
                    <a:pt x="89585" y="0"/>
                  </a:moveTo>
                  <a:lnTo>
                    <a:pt x="22402" y="0"/>
                  </a:lnTo>
                  <a:lnTo>
                    <a:pt x="13683" y="1759"/>
                  </a:lnTo>
                  <a:lnTo>
                    <a:pt x="6562" y="6557"/>
                  </a:lnTo>
                  <a:lnTo>
                    <a:pt x="1760" y="13678"/>
                  </a:lnTo>
                  <a:lnTo>
                    <a:pt x="0" y="22402"/>
                  </a:lnTo>
                  <a:lnTo>
                    <a:pt x="1760" y="31127"/>
                  </a:lnTo>
                  <a:lnTo>
                    <a:pt x="6562" y="38247"/>
                  </a:lnTo>
                  <a:lnTo>
                    <a:pt x="13683" y="43046"/>
                  </a:lnTo>
                  <a:lnTo>
                    <a:pt x="22402" y="44805"/>
                  </a:lnTo>
                  <a:lnTo>
                    <a:pt x="89585" y="44805"/>
                  </a:lnTo>
                  <a:lnTo>
                    <a:pt x="98304" y="43046"/>
                  </a:lnTo>
                  <a:lnTo>
                    <a:pt x="105425" y="38247"/>
                  </a:lnTo>
                  <a:lnTo>
                    <a:pt x="110227" y="31127"/>
                  </a:lnTo>
                  <a:lnTo>
                    <a:pt x="111988" y="22402"/>
                  </a:lnTo>
                  <a:lnTo>
                    <a:pt x="110227" y="13678"/>
                  </a:lnTo>
                  <a:lnTo>
                    <a:pt x="105425" y="6557"/>
                  </a:lnTo>
                  <a:lnTo>
                    <a:pt x="98304" y="1759"/>
                  </a:lnTo>
                  <a:lnTo>
                    <a:pt x="89585" y="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1502025" y="1553052"/>
              <a:ext cx="112395" cy="302260"/>
            </a:xfrm>
            <a:custGeom>
              <a:avLst/>
              <a:gdLst/>
              <a:ahLst/>
              <a:cxnLst/>
              <a:rect l="l" t="t" r="r" b="b"/>
              <a:pathLst>
                <a:path w="112395" h="302260">
                  <a:moveTo>
                    <a:pt x="89585" y="0"/>
                  </a:moveTo>
                  <a:lnTo>
                    <a:pt x="22402" y="0"/>
                  </a:lnTo>
                  <a:lnTo>
                    <a:pt x="13683" y="1759"/>
                  </a:lnTo>
                  <a:lnTo>
                    <a:pt x="6562" y="6557"/>
                  </a:lnTo>
                  <a:lnTo>
                    <a:pt x="1760" y="13678"/>
                  </a:lnTo>
                  <a:lnTo>
                    <a:pt x="0" y="22402"/>
                  </a:lnTo>
                  <a:lnTo>
                    <a:pt x="0" y="279488"/>
                  </a:lnTo>
                  <a:lnTo>
                    <a:pt x="1760" y="288213"/>
                  </a:lnTo>
                  <a:lnTo>
                    <a:pt x="6562" y="295333"/>
                  </a:lnTo>
                  <a:lnTo>
                    <a:pt x="13683" y="300132"/>
                  </a:lnTo>
                  <a:lnTo>
                    <a:pt x="22402" y="301891"/>
                  </a:lnTo>
                  <a:lnTo>
                    <a:pt x="89585" y="301891"/>
                  </a:lnTo>
                  <a:lnTo>
                    <a:pt x="98304" y="300132"/>
                  </a:lnTo>
                  <a:lnTo>
                    <a:pt x="105425" y="295333"/>
                  </a:lnTo>
                  <a:lnTo>
                    <a:pt x="110227" y="288213"/>
                  </a:lnTo>
                  <a:lnTo>
                    <a:pt x="111988" y="279488"/>
                  </a:lnTo>
                  <a:lnTo>
                    <a:pt x="111988" y="257086"/>
                  </a:lnTo>
                  <a:lnTo>
                    <a:pt x="44792" y="257086"/>
                  </a:lnTo>
                  <a:lnTo>
                    <a:pt x="44792" y="44792"/>
                  </a:lnTo>
                  <a:lnTo>
                    <a:pt x="111988" y="44792"/>
                  </a:lnTo>
                  <a:lnTo>
                    <a:pt x="111988" y="22402"/>
                  </a:lnTo>
                  <a:lnTo>
                    <a:pt x="110227" y="13678"/>
                  </a:lnTo>
                  <a:lnTo>
                    <a:pt x="105425" y="6557"/>
                  </a:lnTo>
                  <a:lnTo>
                    <a:pt x="98304" y="1759"/>
                  </a:lnTo>
                  <a:lnTo>
                    <a:pt x="89585" y="0"/>
                  </a:lnTo>
                  <a:close/>
                </a:path>
                <a:path w="112395" h="302260">
                  <a:moveTo>
                    <a:pt x="111988" y="44792"/>
                  </a:moveTo>
                  <a:lnTo>
                    <a:pt x="67195" y="44792"/>
                  </a:lnTo>
                  <a:lnTo>
                    <a:pt x="67195" y="257086"/>
                  </a:lnTo>
                  <a:lnTo>
                    <a:pt x="111988" y="257086"/>
                  </a:lnTo>
                  <a:lnTo>
                    <a:pt x="111988" y="44792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1502025" y="1132095"/>
              <a:ext cx="112395" cy="287020"/>
            </a:xfrm>
            <a:custGeom>
              <a:avLst/>
              <a:gdLst/>
              <a:ahLst/>
              <a:cxnLst/>
              <a:rect l="l" t="t" r="r" b="b"/>
              <a:pathLst>
                <a:path w="112395" h="287019">
                  <a:moveTo>
                    <a:pt x="89585" y="0"/>
                  </a:moveTo>
                  <a:lnTo>
                    <a:pt x="22402" y="0"/>
                  </a:lnTo>
                  <a:lnTo>
                    <a:pt x="13683" y="1758"/>
                  </a:lnTo>
                  <a:lnTo>
                    <a:pt x="6562" y="6556"/>
                  </a:lnTo>
                  <a:lnTo>
                    <a:pt x="1760" y="13673"/>
                  </a:lnTo>
                  <a:lnTo>
                    <a:pt x="0" y="22390"/>
                  </a:lnTo>
                  <a:lnTo>
                    <a:pt x="0" y="264172"/>
                  </a:lnTo>
                  <a:lnTo>
                    <a:pt x="1760" y="272897"/>
                  </a:lnTo>
                  <a:lnTo>
                    <a:pt x="6562" y="280017"/>
                  </a:lnTo>
                  <a:lnTo>
                    <a:pt x="13683" y="284816"/>
                  </a:lnTo>
                  <a:lnTo>
                    <a:pt x="22402" y="286575"/>
                  </a:lnTo>
                  <a:lnTo>
                    <a:pt x="89585" y="286575"/>
                  </a:lnTo>
                  <a:lnTo>
                    <a:pt x="98304" y="284816"/>
                  </a:lnTo>
                  <a:lnTo>
                    <a:pt x="105425" y="280017"/>
                  </a:lnTo>
                  <a:lnTo>
                    <a:pt x="110227" y="272897"/>
                  </a:lnTo>
                  <a:lnTo>
                    <a:pt x="111988" y="264172"/>
                  </a:lnTo>
                  <a:lnTo>
                    <a:pt x="111988" y="241769"/>
                  </a:lnTo>
                  <a:lnTo>
                    <a:pt x="44792" y="241769"/>
                  </a:lnTo>
                  <a:lnTo>
                    <a:pt x="44792" y="44792"/>
                  </a:lnTo>
                  <a:lnTo>
                    <a:pt x="111988" y="44792"/>
                  </a:lnTo>
                  <a:lnTo>
                    <a:pt x="111988" y="22390"/>
                  </a:lnTo>
                  <a:lnTo>
                    <a:pt x="110227" y="13673"/>
                  </a:lnTo>
                  <a:lnTo>
                    <a:pt x="105425" y="6556"/>
                  </a:lnTo>
                  <a:lnTo>
                    <a:pt x="98304" y="1758"/>
                  </a:lnTo>
                  <a:lnTo>
                    <a:pt x="89585" y="0"/>
                  </a:lnTo>
                  <a:close/>
                </a:path>
                <a:path w="112395" h="287019">
                  <a:moveTo>
                    <a:pt x="111988" y="44792"/>
                  </a:moveTo>
                  <a:lnTo>
                    <a:pt x="67195" y="44792"/>
                  </a:lnTo>
                  <a:lnTo>
                    <a:pt x="67195" y="241769"/>
                  </a:lnTo>
                  <a:lnTo>
                    <a:pt x="111988" y="241769"/>
                  </a:lnTo>
                  <a:lnTo>
                    <a:pt x="111988" y="44792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1658808" y="1463244"/>
              <a:ext cx="190500" cy="257810"/>
            </a:xfrm>
            <a:custGeom>
              <a:avLst/>
              <a:gdLst/>
              <a:ahLst/>
              <a:cxnLst/>
              <a:rect l="l" t="t" r="r" b="b"/>
              <a:pathLst>
                <a:path w="190500" h="257810">
                  <a:moveTo>
                    <a:pt x="129614" y="44839"/>
                  </a:moveTo>
                  <a:lnTo>
                    <a:pt x="55892" y="44839"/>
                  </a:lnTo>
                  <a:lnTo>
                    <a:pt x="60460" y="44871"/>
                  </a:lnTo>
                  <a:lnTo>
                    <a:pt x="67765" y="45790"/>
                  </a:lnTo>
                  <a:lnTo>
                    <a:pt x="75954" y="48173"/>
                  </a:lnTo>
                  <a:lnTo>
                    <a:pt x="83172" y="52599"/>
                  </a:lnTo>
                  <a:lnTo>
                    <a:pt x="89585" y="58529"/>
                  </a:lnTo>
                  <a:lnTo>
                    <a:pt x="89606" y="180094"/>
                  </a:lnTo>
                  <a:lnTo>
                    <a:pt x="89961" y="186794"/>
                  </a:lnTo>
                  <a:lnTo>
                    <a:pt x="111683" y="236291"/>
                  </a:lnTo>
                  <a:lnTo>
                    <a:pt x="148227" y="255810"/>
                  </a:lnTo>
                  <a:lnTo>
                    <a:pt x="167894" y="257792"/>
                  </a:lnTo>
                  <a:lnTo>
                    <a:pt x="176612" y="256033"/>
                  </a:lnTo>
                  <a:lnTo>
                    <a:pt x="183734" y="251234"/>
                  </a:lnTo>
                  <a:lnTo>
                    <a:pt x="188535" y="244114"/>
                  </a:lnTo>
                  <a:lnTo>
                    <a:pt x="190296" y="235390"/>
                  </a:lnTo>
                  <a:lnTo>
                    <a:pt x="188535" y="226667"/>
                  </a:lnTo>
                  <a:lnTo>
                    <a:pt x="183734" y="219551"/>
                  </a:lnTo>
                  <a:lnTo>
                    <a:pt x="176612" y="214757"/>
                  </a:lnTo>
                  <a:lnTo>
                    <a:pt x="149948" y="209267"/>
                  </a:lnTo>
                  <a:lnTo>
                    <a:pt x="139850" y="200304"/>
                  </a:lnTo>
                  <a:lnTo>
                    <a:pt x="135398" y="189463"/>
                  </a:lnTo>
                  <a:lnTo>
                    <a:pt x="134391" y="180094"/>
                  </a:lnTo>
                  <a:lnTo>
                    <a:pt x="134391" y="71344"/>
                  </a:lnTo>
                  <a:lnTo>
                    <a:pt x="132472" y="53204"/>
                  </a:lnTo>
                  <a:lnTo>
                    <a:pt x="129614" y="44839"/>
                  </a:lnTo>
                  <a:close/>
                </a:path>
                <a:path w="190500" h="257810">
                  <a:moveTo>
                    <a:pt x="60821" y="0"/>
                  </a:moveTo>
                  <a:lnTo>
                    <a:pt x="53860" y="109"/>
                  </a:lnTo>
                  <a:lnTo>
                    <a:pt x="22402" y="211"/>
                  </a:lnTo>
                  <a:lnTo>
                    <a:pt x="13683" y="1970"/>
                  </a:lnTo>
                  <a:lnTo>
                    <a:pt x="6562" y="6769"/>
                  </a:lnTo>
                  <a:lnTo>
                    <a:pt x="1760" y="13890"/>
                  </a:lnTo>
                  <a:lnTo>
                    <a:pt x="0" y="22614"/>
                  </a:lnTo>
                  <a:lnTo>
                    <a:pt x="1760" y="31338"/>
                  </a:lnTo>
                  <a:lnTo>
                    <a:pt x="6562" y="38459"/>
                  </a:lnTo>
                  <a:lnTo>
                    <a:pt x="13683" y="43257"/>
                  </a:lnTo>
                  <a:lnTo>
                    <a:pt x="22402" y="45017"/>
                  </a:lnTo>
                  <a:lnTo>
                    <a:pt x="129614" y="44839"/>
                  </a:lnTo>
                  <a:lnTo>
                    <a:pt x="94587" y="7400"/>
                  </a:lnTo>
                  <a:lnTo>
                    <a:pt x="75701" y="1630"/>
                  </a:lnTo>
                  <a:lnTo>
                    <a:pt x="60821" y="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1076471" y="1158293"/>
              <a:ext cx="134620" cy="596900"/>
            </a:xfrm>
            <a:custGeom>
              <a:avLst/>
              <a:gdLst/>
              <a:ahLst/>
              <a:cxnLst/>
              <a:rect l="l" t="t" r="r" b="b"/>
              <a:pathLst>
                <a:path w="134620" h="596900">
                  <a:moveTo>
                    <a:pt x="67195" y="0"/>
                  </a:moveTo>
                  <a:lnTo>
                    <a:pt x="40799" y="5363"/>
                  </a:lnTo>
                  <a:lnTo>
                    <a:pt x="19467" y="20080"/>
                  </a:lnTo>
                  <a:lnTo>
                    <a:pt x="5200" y="42085"/>
                  </a:lnTo>
                  <a:lnTo>
                    <a:pt x="0" y="69316"/>
                  </a:lnTo>
                  <a:lnTo>
                    <a:pt x="0" y="573938"/>
                  </a:lnTo>
                  <a:lnTo>
                    <a:pt x="1760" y="582662"/>
                  </a:lnTo>
                  <a:lnTo>
                    <a:pt x="6562" y="589783"/>
                  </a:lnTo>
                  <a:lnTo>
                    <a:pt x="13683" y="594582"/>
                  </a:lnTo>
                  <a:lnTo>
                    <a:pt x="22402" y="596341"/>
                  </a:lnTo>
                  <a:lnTo>
                    <a:pt x="31114" y="594582"/>
                  </a:lnTo>
                  <a:lnTo>
                    <a:pt x="38231" y="589783"/>
                  </a:lnTo>
                  <a:lnTo>
                    <a:pt x="43032" y="582662"/>
                  </a:lnTo>
                  <a:lnTo>
                    <a:pt x="44792" y="573938"/>
                  </a:lnTo>
                  <a:lnTo>
                    <a:pt x="44792" y="69316"/>
                  </a:lnTo>
                  <a:lnTo>
                    <a:pt x="46468" y="59489"/>
                  </a:lnTo>
                  <a:lnTo>
                    <a:pt x="51127" y="51725"/>
                  </a:lnTo>
                  <a:lnTo>
                    <a:pt x="58219" y="46626"/>
                  </a:lnTo>
                  <a:lnTo>
                    <a:pt x="67195" y="44792"/>
                  </a:lnTo>
                  <a:lnTo>
                    <a:pt x="129706" y="44792"/>
                  </a:lnTo>
                  <a:lnTo>
                    <a:pt x="129189" y="42085"/>
                  </a:lnTo>
                  <a:lnTo>
                    <a:pt x="114919" y="20080"/>
                  </a:lnTo>
                  <a:lnTo>
                    <a:pt x="93586" y="5363"/>
                  </a:lnTo>
                  <a:lnTo>
                    <a:pt x="67195" y="0"/>
                  </a:lnTo>
                  <a:close/>
                </a:path>
                <a:path w="134620" h="596900">
                  <a:moveTo>
                    <a:pt x="129706" y="44792"/>
                  </a:moveTo>
                  <a:lnTo>
                    <a:pt x="67195" y="44792"/>
                  </a:lnTo>
                  <a:lnTo>
                    <a:pt x="76169" y="46626"/>
                  </a:lnTo>
                  <a:lnTo>
                    <a:pt x="83258" y="51725"/>
                  </a:lnTo>
                  <a:lnTo>
                    <a:pt x="87912" y="59489"/>
                  </a:lnTo>
                  <a:lnTo>
                    <a:pt x="89585" y="69316"/>
                  </a:lnTo>
                  <a:lnTo>
                    <a:pt x="89585" y="260375"/>
                  </a:lnTo>
                  <a:lnTo>
                    <a:pt x="91346" y="269092"/>
                  </a:lnTo>
                  <a:lnTo>
                    <a:pt x="96148" y="276209"/>
                  </a:lnTo>
                  <a:lnTo>
                    <a:pt x="103269" y="281006"/>
                  </a:lnTo>
                  <a:lnTo>
                    <a:pt x="111988" y="282765"/>
                  </a:lnTo>
                  <a:lnTo>
                    <a:pt x="120707" y="281006"/>
                  </a:lnTo>
                  <a:lnTo>
                    <a:pt x="127828" y="276209"/>
                  </a:lnTo>
                  <a:lnTo>
                    <a:pt x="132630" y="269092"/>
                  </a:lnTo>
                  <a:lnTo>
                    <a:pt x="134391" y="260375"/>
                  </a:lnTo>
                  <a:lnTo>
                    <a:pt x="134391" y="69316"/>
                  </a:lnTo>
                  <a:lnTo>
                    <a:pt x="129706" y="44792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0986880" y="1194687"/>
              <a:ext cx="134620" cy="596900"/>
            </a:xfrm>
            <a:custGeom>
              <a:avLst/>
              <a:gdLst/>
              <a:ahLst/>
              <a:cxnLst/>
              <a:rect l="l" t="t" r="r" b="b"/>
              <a:pathLst>
                <a:path w="134620" h="596900">
                  <a:moveTo>
                    <a:pt x="22402" y="0"/>
                  </a:moveTo>
                  <a:lnTo>
                    <a:pt x="13683" y="1759"/>
                  </a:lnTo>
                  <a:lnTo>
                    <a:pt x="6562" y="6557"/>
                  </a:lnTo>
                  <a:lnTo>
                    <a:pt x="1760" y="13678"/>
                  </a:lnTo>
                  <a:lnTo>
                    <a:pt x="0" y="22402"/>
                  </a:lnTo>
                  <a:lnTo>
                    <a:pt x="0" y="527024"/>
                  </a:lnTo>
                  <a:lnTo>
                    <a:pt x="5200" y="554250"/>
                  </a:lnTo>
                  <a:lnTo>
                    <a:pt x="19467" y="576256"/>
                  </a:lnTo>
                  <a:lnTo>
                    <a:pt x="40799" y="590975"/>
                  </a:lnTo>
                  <a:lnTo>
                    <a:pt x="67195" y="596341"/>
                  </a:lnTo>
                  <a:lnTo>
                    <a:pt x="93586" y="590975"/>
                  </a:lnTo>
                  <a:lnTo>
                    <a:pt x="114919" y="576256"/>
                  </a:lnTo>
                  <a:lnTo>
                    <a:pt x="129189" y="554250"/>
                  </a:lnTo>
                  <a:lnTo>
                    <a:pt x="129705" y="551548"/>
                  </a:lnTo>
                  <a:lnTo>
                    <a:pt x="67195" y="551548"/>
                  </a:lnTo>
                  <a:lnTo>
                    <a:pt x="58219" y="549714"/>
                  </a:lnTo>
                  <a:lnTo>
                    <a:pt x="51127" y="544615"/>
                  </a:lnTo>
                  <a:lnTo>
                    <a:pt x="46468" y="536851"/>
                  </a:lnTo>
                  <a:lnTo>
                    <a:pt x="44792" y="527024"/>
                  </a:lnTo>
                  <a:lnTo>
                    <a:pt x="44792" y="22402"/>
                  </a:lnTo>
                  <a:lnTo>
                    <a:pt x="43032" y="13678"/>
                  </a:lnTo>
                  <a:lnTo>
                    <a:pt x="38231" y="6557"/>
                  </a:lnTo>
                  <a:lnTo>
                    <a:pt x="31114" y="1759"/>
                  </a:lnTo>
                  <a:lnTo>
                    <a:pt x="22402" y="0"/>
                  </a:lnTo>
                  <a:close/>
                </a:path>
                <a:path w="134620" h="596900">
                  <a:moveTo>
                    <a:pt x="111988" y="0"/>
                  </a:moveTo>
                  <a:lnTo>
                    <a:pt x="103269" y="1759"/>
                  </a:lnTo>
                  <a:lnTo>
                    <a:pt x="96148" y="6557"/>
                  </a:lnTo>
                  <a:lnTo>
                    <a:pt x="91346" y="13678"/>
                  </a:lnTo>
                  <a:lnTo>
                    <a:pt x="89585" y="22402"/>
                  </a:lnTo>
                  <a:lnTo>
                    <a:pt x="89585" y="527024"/>
                  </a:lnTo>
                  <a:lnTo>
                    <a:pt x="87912" y="536851"/>
                  </a:lnTo>
                  <a:lnTo>
                    <a:pt x="83258" y="544615"/>
                  </a:lnTo>
                  <a:lnTo>
                    <a:pt x="76169" y="549714"/>
                  </a:lnTo>
                  <a:lnTo>
                    <a:pt x="67195" y="551548"/>
                  </a:lnTo>
                  <a:lnTo>
                    <a:pt x="129705" y="551548"/>
                  </a:lnTo>
                  <a:lnTo>
                    <a:pt x="134391" y="527024"/>
                  </a:lnTo>
                  <a:lnTo>
                    <a:pt x="134391" y="22402"/>
                  </a:lnTo>
                  <a:lnTo>
                    <a:pt x="132630" y="13678"/>
                  </a:lnTo>
                  <a:lnTo>
                    <a:pt x="127828" y="6557"/>
                  </a:lnTo>
                  <a:lnTo>
                    <a:pt x="120707" y="1759"/>
                  </a:lnTo>
                  <a:lnTo>
                    <a:pt x="111988" y="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0807700" y="1172297"/>
              <a:ext cx="134620" cy="619125"/>
            </a:xfrm>
            <a:custGeom>
              <a:avLst/>
              <a:gdLst/>
              <a:ahLst/>
              <a:cxnLst/>
              <a:rect l="l" t="t" r="r" b="b"/>
              <a:pathLst>
                <a:path w="134620" h="619125">
                  <a:moveTo>
                    <a:pt x="22402" y="0"/>
                  </a:moveTo>
                  <a:lnTo>
                    <a:pt x="13683" y="1758"/>
                  </a:lnTo>
                  <a:lnTo>
                    <a:pt x="6562" y="6556"/>
                  </a:lnTo>
                  <a:lnTo>
                    <a:pt x="1760" y="13673"/>
                  </a:lnTo>
                  <a:lnTo>
                    <a:pt x="0" y="22390"/>
                  </a:lnTo>
                  <a:lnTo>
                    <a:pt x="0" y="549414"/>
                  </a:lnTo>
                  <a:lnTo>
                    <a:pt x="5200" y="576640"/>
                  </a:lnTo>
                  <a:lnTo>
                    <a:pt x="19467" y="598646"/>
                  </a:lnTo>
                  <a:lnTo>
                    <a:pt x="40799" y="613365"/>
                  </a:lnTo>
                  <a:lnTo>
                    <a:pt x="67195" y="618731"/>
                  </a:lnTo>
                  <a:lnTo>
                    <a:pt x="93586" y="613365"/>
                  </a:lnTo>
                  <a:lnTo>
                    <a:pt x="114919" y="598646"/>
                  </a:lnTo>
                  <a:lnTo>
                    <a:pt x="129189" y="576640"/>
                  </a:lnTo>
                  <a:lnTo>
                    <a:pt x="129705" y="573938"/>
                  </a:lnTo>
                  <a:lnTo>
                    <a:pt x="67195" y="573938"/>
                  </a:lnTo>
                  <a:lnTo>
                    <a:pt x="58219" y="572105"/>
                  </a:lnTo>
                  <a:lnTo>
                    <a:pt x="51127" y="567005"/>
                  </a:lnTo>
                  <a:lnTo>
                    <a:pt x="46468" y="559241"/>
                  </a:lnTo>
                  <a:lnTo>
                    <a:pt x="44792" y="549414"/>
                  </a:lnTo>
                  <a:lnTo>
                    <a:pt x="44792" y="22390"/>
                  </a:lnTo>
                  <a:lnTo>
                    <a:pt x="43032" y="13673"/>
                  </a:lnTo>
                  <a:lnTo>
                    <a:pt x="38231" y="6556"/>
                  </a:lnTo>
                  <a:lnTo>
                    <a:pt x="31114" y="1758"/>
                  </a:lnTo>
                  <a:lnTo>
                    <a:pt x="22402" y="0"/>
                  </a:lnTo>
                  <a:close/>
                </a:path>
                <a:path w="134620" h="619125">
                  <a:moveTo>
                    <a:pt x="111988" y="22390"/>
                  </a:moveTo>
                  <a:lnTo>
                    <a:pt x="103269" y="24149"/>
                  </a:lnTo>
                  <a:lnTo>
                    <a:pt x="96148" y="28948"/>
                  </a:lnTo>
                  <a:lnTo>
                    <a:pt x="91346" y="36068"/>
                  </a:lnTo>
                  <a:lnTo>
                    <a:pt x="89585" y="44792"/>
                  </a:lnTo>
                  <a:lnTo>
                    <a:pt x="89585" y="549414"/>
                  </a:lnTo>
                  <a:lnTo>
                    <a:pt x="87912" y="559241"/>
                  </a:lnTo>
                  <a:lnTo>
                    <a:pt x="83258" y="567005"/>
                  </a:lnTo>
                  <a:lnTo>
                    <a:pt x="76169" y="572105"/>
                  </a:lnTo>
                  <a:lnTo>
                    <a:pt x="67195" y="573938"/>
                  </a:lnTo>
                  <a:lnTo>
                    <a:pt x="129705" y="573938"/>
                  </a:lnTo>
                  <a:lnTo>
                    <a:pt x="134391" y="549414"/>
                  </a:lnTo>
                  <a:lnTo>
                    <a:pt x="134391" y="44792"/>
                  </a:lnTo>
                  <a:lnTo>
                    <a:pt x="132630" y="36068"/>
                  </a:lnTo>
                  <a:lnTo>
                    <a:pt x="127828" y="28948"/>
                  </a:lnTo>
                  <a:lnTo>
                    <a:pt x="120707" y="24149"/>
                  </a:lnTo>
                  <a:lnTo>
                    <a:pt x="111988" y="2239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0897289" y="1158299"/>
              <a:ext cx="134620" cy="596900"/>
            </a:xfrm>
            <a:custGeom>
              <a:avLst/>
              <a:gdLst/>
              <a:ahLst/>
              <a:cxnLst/>
              <a:rect l="l" t="t" r="r" b="b"/>
              <a:pathLst>
                <a:path w="134620" h="596900">
                  <a:moveTo>
                    <a:pt x="129707" y="44792"/>
                  </a:moveTo>
                  <a:lnTo>
                    <a:pt x="67195" y="44792"/>
                  </a:lnTo>
                  <a:lnTo>
                    <a:pt x="76169" y="46624"/>
                  </a:lnTo>
                  <a:lnTo>
                    <a:pt x="83258" y="51719"/>
                  </a:lnTo>
                  <a:lnTo>
                    <a:pt x="87912" y="59478"/>
                  </a:lnTo>
                  <a:lnTo>
                    <a:pt x="89585" y="69303"/>
                  </a:lnTo>
                  <a:lnTo>
                    <a:pt x="89585" y="573938"/>
                  </a:lnTo>
                  <a:lnTo>
                    <a:pt x="91346" y="582655"/>
                  </a:lnTo>
                  <a:lnTo>
                    <a:pt x="96148" y="589772"/>
                  </a:lnTo>
                  <a:lnTo>
                    <a:pt x="103269" y="594569"/>
                  </a:lnTo>
                  <a:lnTo>
                    <a:pt x="111988" y="596328"/>
                  </a:lnTo>
                  <a:lnTo>
                    <a:pt x="120707" y="594569"/>
                  </a:lnTo>
                  <a:lnTo>
                    <a:pt x="127828" y="589772"/>
                  </a:lnTo>
                  <a:lnTo>
                    <a:pt x="132630" y="582655"/>
                  </a:lnTo>
                  <a:lnTo>
                    <a:pt x="134391" y="573938"/>
                  </a:lnTo>
                  <a:lnTo>
                    <a:pt x="134391" y="69303"/>
                  </a:lnTo>
                  <a:lnTo>
                    <a:pt x="129707" y="44792"/>
                  </a:lnTo>
                  <a:close/>
                </a:path>
                <a:path w="134620" h="596900">
                  <a:moveTo>
                    <a:pt x="67195" y="0"/>
                  </a:moveTo>
                  <a:lnTo>
                    <a:pt x="40799" y="5363"/>
                  </a:lnTo>
                  <a:lnTo>
                    <a:pt x="19467" y="20078"/>
                  </a:lnTo>
                  <a:lnTo>
                    <a:pt x="5200" y="42080"/>
                  </a:lnTo>
                  <a:lnTo>
                    <a:pt x="0" y="69303"/>
                  </a:lnTo>
                  <a:lnTo>
                    <a:pt x="0" y="551535"/>
                  </a:lnTo>
                  <a:lnTo>
                    <a:pt x="1760" y="560259"/>
                  </a:lnTo>
                  <a:lnTo>
                    <a:pt x="6562" y="567380"/>
                  </a:lnTo>
                  <a:lnTo>
                    <a:pt x="13683" y="572179"/>
                  </a:lnTo>
                  <a:lnTo>
                    <a:pt x="22402" y="573938"/>
                  </a:lnTo>
                  <a:lnTo>
                    <a:pt x="31114" y="572179"/>
                  </a:lnTo>
                  <a:lnTo>
                    <a:pt x="38231" y="567380"/>
                  </a:lnTo>
                  <a:lnTo>
                    <a:pt x="43032" y="560259"/>
                  </a:lnTo>
                  <a:lnTo>
                    <a:pt x="44792" y="551535"/>
                  </a:lnTo>
                  <a:lnTo>
                    <a:pt x="44792" y="69303"/>
                  </a:lnTo>
                  <a:lnTo>
                    <a:pt x="46468" y="59478"/>
                  </a:lnTo>
                  <a:lnTo>
                    <a:pt x="51127" y="51719"/>
                  </a:lnTo>
                  <a:lnTo>
                    <a:pt x="58219" y="46624"/>
                  </a:lnTo>
                  <a:lnTo>
                    <a:pt x="67195" y="44792"/>
                  </a:lnTo>
                  <a:lnTo>
                    <a:pt x="129707" y="44792"/>
                  </a:lnTo>
                  <a:lnTo>
                    <a:pt x="129189" y="42080"/>
                  </a:lnTo>
                  <a:lnTo>
                    <a:pt x="114919" y="20078"/>
                  </a:lnTo>
                  <a:lnTo>
                    <a:pt x="93586" y="5363"/>
                  </a:lnTo>
                  <a:lnTo>
                    <a:pt x="67195" y="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1166061" y="1239479"/>
              <a:ext cx="134620" cy="269240"/>
            </a:xfrm>
            <a:custGeom>
              <a:avLst/>
              <a:gdLst/>
              <a:ahLst/>
              <a:cxnLst/>
              <a:rect l="l" t="t" r="r" b="b"/>
              <a:pathLst>
                <a:path w="134620" h="269240">
                  <a:moveTo>
                    <a:pt x="22402" y="0"/>
                  </a:moveTo>
                  <a:lnTo>
                    <a:pt x="13683" y="1759"/>
                  </a:lnTo>
                  <a:lnTo>
                    <a:pt x="6562" y="6557"/>
                  </a:lnTo>
                  <a:lnTo>
                    <a:pt x="1760" y="13678"/>
                  </a:lnTo>
                  <a:lnTo>
                    <a:pt x="0" y="22402"/>
                  </a:lnTo>
                  <a:lnTo>
                    <a:pt x="0" y="197866"/>
                  </a:lnTo>
                  <a:lnTo>
                    <a:pt x="5960" y="224607"/>
                  </a:lnTo>
                  <a:lnTo>
                    <a:pt x="22026" y="247245"/>
                  </a:lnTo>
                  <a:lnTo>
                    <a:pt x="45471" y="262922"/>
                  </a:lnTo>
                  <a:lnTo>
                    <a:pt x="73571" y="268782"/>
                  </a:lnTo>
                  <a:lnTo>
                    <a:pt x="111988" y="268782"/>
                  </a:lnTo>
                  <a:lnTo>
                    <a:pt x="120707" y="267023"/>
                  </a:lnTo>
                  <a:lnTo>
                    <a:pt x="127828" y="262224"/>
                  </a:lnTo>
                  <a:lnTo>
                    <a:pt x="132630" y="255104"/>
                  </a:lnTo>
                  <a:lnTo>
                    <a:pt x="134391" y="246380"/>
                  </a:lnTo>
                  <a:lnTo>
                    <a:pt x="132630" y="237655"/>
                  </a:lnTo>
                  <a:lnTo>
                    <a:pt x="127828" y="230535"/>
                  </a:lnTo>
                  <a:lnTo>
                    <a:pt x="120707" y="225736"/>
                  </a:lnTo>
                  <a:lnTo>
                    <a:pt x="111988" y="223977"/>
                  </a:lnTo>
                  <a:lnTo>
                    <a:pt x="71780" y="223977"/>
                  </a:lnTo>
                  <a:lnTo>
                    <a:pt x="62141" y="221647"/>
                  </a:lnTo>
                  <a:lnTo>
                    <a:pt x="53467" y="215588"/>
                  </a:lnTo>
                  <a:lnTo>
                    <a:pt x="47202" y="207196"/>
                  </a:lnTo>
                  <a:lnTo>
                    <a:pt x="44792" y="197866"/>
                  </a:lnTo>
                  <a:lnTo>
                    <a:pt x="44792" y="22402"/>
                  </a:lnTo>
                  <a:lnTo>
                    <a:pt x="43032" y="13678"/>
                  </a:lnTo>
                  <a:lnTo>
                    <a:pt x="38231" y="6557"/>
                  </a:lnTo>
                  <a:lnTo>
                    <a:pt x="31114" y="1759"/>
                  </a:lnTo>
                  <a:lnTo>
                    <a:pt x="22402" y="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Skupina 50">
            <a:extLst>
              <a:ext uri="{FF2B5EF4-FFF2-40B4-BE49-F238E27FC236}">
                <a16:creationId xmlns:a16="http://schemas.microsoft.com/office/drawing/2014/main" id="{448F4B73-D7EB-3940-82A3-89EB1DFCB44F}"/>
              </a:ext>
            </a:extLst>
          </p:cNvPr>
          <p:cNvGrpSpPr/>
          <p:nvPr/>
        </p:nvGrpSpPr>
        <p:grpSpPr>
          <a:xfrm>
            <a:off x="8763070" y="1067773"/>
            <a:ext cx="864235" cy="865505"/>
            <a:chOff x="8763070" y="1067773"/>
            <a:chExt cx="864235" cy="865505"/>
          </a:xfrm>
        </p:grpSpPr>
        <p:sp>
          <p:nvSpPr>
            <p:cNvPr id="34" name="object 34"/>
            <p:cNvSpPr/>
            <p:nvPr/>
          </p:nvSpPr>
          <p:spPr>
            <a:xfrm>
              <a:off x="8763070" y="1067773"/>
              <a:ext cx="864235" cy="865505"/>
            </a:xfrm>
            <a:custGeom>
              <a:avLst/>
              <a:gdLst/>
              <a:ahLst/>
              <a:cxnLst/>
              <a:rect l="l" t="t" r="r" b="b"/>
              <a:pathLst>
                <a:path w="864234" h="865505">
                  <a:moveTo>
                    <a:pt x="650578" y="0"/>
                  </a:moveTo>
                  <a:lnTo>
                    <a:pt x="604801" y="386"/>
                  </a:lnTo>
                  <a:lnTo>
                    <a:pt x="558297" y="9340"/>
                  </a:lnTo>
                  <a:lnTo>
                    <a:pt x="512611" y="25500"/>
                  </a:lnTo>
                  <a:lnTo>
                    <a:pt x="469289" y="47505"/>
                  </a:lnTo>
                  <a:lnTo>
                    <a:pt x="429875" y="73992"/>
                  </a:lnTo>
                  <a:lnTo>
                    <a:pt x="395914" y="103599"/>
                  </a:lnTo>
                  <a:lnTo>
                    <a:pt x="363676" y="141776"/>
                  </a:lnTo>
                  <a:lnTo>
                    <a:pt x="342203" y="181125"/>
                  </a:lnTo>
                  <a:lnTo>
                    <a:pt x="331524" y="221608"/>
                  </a:lnTo>
                  <a:lnTo>
                    <a:pt x="331502" y="263813"/>
                  </a:lnTo>
                  <a:lnTo>
                    <a:pt x="342252" y="307388"/>
                  </a:lnTo>
                  <a:lnTo>
                    <a:pt x="363720" y="352608"/>
                  </a:lnTo>
                  <a:lnTo>
                    <a:pt x="35894" y="680459"/>
                  </a:lnTo>
                  <a:lnTo>
                    <a:pt x="9760" y="717920"/>
                  </a:lnTo>
                  <a:lnTo>
                    <a:pt x="0" y="758980"/>
                  </a:lnTo>
                  <a:lnTo>
                    <a:pt x="6768" y="799434"/>
                  </a:lnTo>
                  <a:lnTo>
                    <a:pt x="30218" y="835081"/>
                  </a:lnTo>
                  <a:lnTo>
                    <a:pt x="64084" y="857811"/>
                  </a:lnTo>
                  <a:lnTo>
                    <a:pt x="102493" y="865358"/>
                  </a:lnTo>
                  <a:lnTo>
                    <a:pt x="124173" y="863101"/>
                  </a:lnTo>
                  <a:lnTo>
                    <a:pt x="145527" y="856344"/>
                  </a:lnTo>
                  <a:lnTo>
                    <a:pt x="165948" y="845105"/>
                  </a:lnTo>
                  <a:lnTo>
                    <a:pt x="184827" y="829404"/>
                  </a:lnTo>
                  <a:lnTo>
                    <a:pt x="190787" y="823445"/>
                  </a:lnTo>
                  <a:lnTo>
                    <a:pt x="106289" y="823445"/>
                  </a:lnTo>
                  <a:lnTo>
                    <a:pt x="81792" y="819690"/>
                  </a:lnTo>
                  <a:lnTo>
                    <a:pt x="59999" y="805300"/>
                  </a:lnTo>
                  <a:lnTo>
                    <a:pt x="45613" y="783517"/>
                  </a:lnTo>
                  <a:lnTo>
                    <a:pt x="41844" y="759027"/>
                  </a:lnTo>
                  <a:lnTo>
                    <a:pt x="48573" y="733909"/>
                  </a:lnTo>
                  <a:lnTo>
                    <a:pt x="65676" y="710240"/>
                  </a:lnTo>
                  <a:lnTo>
                    <a:pt x="405274" y="370655"/>
                  </a:lnTo>
                  <a:lnTo>
                    <a:pt x="409436" y="364748"/>
                  </a:lnTo>
                  <a:lnTo>
                    <a:pt x="411329" y="357977"/>
                  </a:lnTo>
                  <a:lnTo>
                    <a:pt x="410893" y="350963"/>
                  </a:lnTo>
                  <a:lnTo>
                    <a:pt x="408068" y="344328"/>
                  </a:lnTo>
                  <a:lnTo>
                    <a:pt x="383514" y="297441"/>
                  </a:lnTo>
                  <a:lnTo>
                    <a:pt x="372940" y="253659"/>
                  </a:lnTo>
                  <a:lnTo>
                    <a:pt x="376406" y="212226"/>
                  </a:lnTo>
                  <a:lnTo>
                    <a:pt x="393971" y="172386"/>
                  </a:lnTo>
                  <a:lnTo>
                    <a:pt x="425696" y="133381"/>
                  </a:lnTo>
                  <a:lnTo>
                    <a:pt x="459630" y="104268"/>
                  </a:lnTo>
                  <a:lnTo>
                    <a:pt x="499073" y="78947"/>
                  </a:lnTo>
                  <a:lnTo>
                    <a:pt x="541972" y="58955"/>
                  </a:lnTo>
                  <a:lnTo>
                    <a:pt x="586273" y="45832"/>
                  </a:lnTo>
                  <a:lnTo>
                    <a:pt x="629924" y="41115"/>
                  </a:lnTo>
                  <a:lnTo>
                    <a:pt x="705020" y="41115"/>
                  </a:lnTo>
                  <a:lnTo>
                    <a:pt x="706975" y="39159"/>
                  </a:lnTo>
                  <a:lnTo>
                    <a:pt x="709121" y="31793"/>
                  </a:lnTo>
                  <a:lnTo>
                    <a:pt x="705946" y="17709"/>
                  </a:lnTo>
                  <a:lnTo>
                    <a:pt x="700866" y="11969"/>
                  </a:lnTo>
                  <a:lnTo>
                    <a:pt x="694085" y="9543"/>
                  </a:lnTo>
                  <a:lnTo>
                    <a:pt x="650578" y="0"/>
                  </a:lnTo>
                  <a:close/>
                </a:path>
                <a:path w="864234" h="865505">
                  <a:moveTo>
                    <a:pt x="506880" y="453902"/>
                  </a:moveTo>
                  <a:lnTo>
                    <a:pt x="500408" y="455857"/>
                  </a:lnTo>
                  <a:lnTo>
                    <a:pt x="494771" y="459898"/>
                  </a:lnTo>
                  <a:lnTo>
                    <a:pt x="155046" y="799623"/>
                  </a:lnTo>
                  <a:lnTo>
                    <a:pt x="131403" y="816708"/>
                  </a:lnTo>
                  <a:lnTo>
                    <a:pt x="106289" y="823445"/>
                  </a:lnTo>
                  <a:lnTo>
                    <a:pt x="190787" y="823445"/>
                  </a:lnTo>
                  <a:lnTo>
                    <a:pt x="513440" y="500792"/>
                  </a:lnTo>
                  <a:lnTo>
                    <a:pt x="718617" y="500792"/>
                  </a:lnTo>
                  <a:lnTo>
                    <a:pt x="725395" y="497339"/>
                  </a:lnTo>
                  <a:lnTo>
                    <a:pt x="739590" y="485719"/>
                  </a:lnTo>
                  <a:lnTo>
                    <a:pt x="636675" y="485719"/>
                  </a:lnTo>
                  <a:lnTo>
                    <a:pt x="591942" y="483737"/>
                  </a:lnTo>
                  <a:lnTo>
                    <a:pt x="552248" y="472157"/>
                  </a:lnTo>
                  <a:lnTo>
                    <a:pt x="520171" y="456545"/>
                  </a:lnTo>
                  <a:lnTo>
                    <a:pt x="513648" y="454106"/>
                  </a:lnTo>
                  <a:lnTo>
                    <a:pt x="506880" y="453902"/>
                  </a:lnTo>
                  <a:close/>
                </a:path>
                <a:path w="864234" h="865505">
                  <a:moveTo>
                    <a:pt x="718617" y="500792"/>
                  </a:moveTo>
                  <a:lnTo>
                    <a:pt x="513440" y="500792"/>
                  </a:lnTo>
                  <a:lnTo>
                    <a:pt x="558598" y="519116"/>
                  </a:lnTo>
                  <a:lnTo>
                    <a:pt x="602956" y="527874"/>
                  </a:lnTo>
                  <a:lnTo>
                    <a:pt x="645929" y="527125"/>
                  </a:lnTo>
                  <a:lnTo>
                    <a:pt x="686937" y="516927"/>
                  </a:lnTo>
                  <a:lnTo>
                    <a:pt x="718617" y="500792"/>
                  </a:lnTo>
                  <a:close/>
                </a:path>
                <a:path w="864234" h="865505">
                  <a:moveTo>
                    <a:pt x="863816" y="221608"/>
                  </a:moveTo>
                  <a:lnTo>
                    <a:pt x="822405" y="221608"/>
                  </a:lnTo>
                  <a:lnTo>
                    <a:pt x="819257" y="267230"/>
                  </a:lnTo>
                  <a:lnTo>
                    <a:pt x="806733" y="314569"/>
                  </a:lnTo>
                  <a:lnTo>
                    <a:pt x="786636" y="360798"/>
                  </a:lnTo>
                  <a:lnTo>
                    <a:pt x="760770" y="403092"/>
                  </a:lnTo>
                  <a:lnTo>
                    <a:pt x="730940" y="438625"/>
                  </a:lnTo>
                  <a:lnTo>
                    <a:pt x="683867" y="472537"/>
                  </a:lnTo>
                  <a:lnTo>
                    <a:pt x="636675" y="485719"/>
                  </a:lnTo>
                  <a:lnTo>
                    <a:pt x="739590" y="485719"/>
                  </a:lnTo>
                  <a:lnTo>
                    <a:pt x="789591" y="434919"/>
                  </a:lnTo>
                  <a:lnTo>
                    <a:pt x="815516" y="395450"/>
                  </a:lnTo>
                  <a:lnTo>
                    <a:pt x="837208" y="351815"/>
                  </a:lnTo>
                  <a:lnTo>
                    <a:pt x="853383" y="305821"/>
                  </a:lnTo>
                  <a:lnTo>
                    <a:pt x="862752" y="259271"/>
                  </a:lnTo>
                  <a:lnTo>
                    <a:pt x="863816" y="221608"/>
                  </a:lnTo>
                  <a:close/>
                </a:path>
                <a:path w="864234" h="865505">
                  <a:moveTo>
                    <a:pt x="705020" y="41115"/>
                  </a:moveTo>
                  <a:lnTo>
                    <a:pt x="634941" y="41115"/>
                  </a:lnTo>
                  <a:lnTo>
                    <a:pt x="639919" y="41318"/>
                  </a:lnTo>
                  <a:lnTo>
                    <a:pt x="644821" y="41750"/>
                  </a:lnTo>
                  <a:lnTo>
                    <a:pt x="519676" y="166909"/>
                  </a:lnTo>
                  <a:lnTo>
                    <a:pt x="517453" y="173246"/>
                  </a:lnTo>
                  <a:lnTo>
                    <a:pt x="533049" y="313632"/>
                  </a:lnTo>
                  <a:lnTo>
                    <a:pt x="692040" y="347782"/>
                  </a:lnTo>
                  <a:lnTo>
                    <a:pt x="698377" y="345623"/>
                  </a:lnTo>
                  <a:lnTo>
                    <a:pt x="739860" y="304145"/>
                  </a:lnTo>
                  <a:lnTo>
                    <a:pt x="680280" y="304145"/>
                  </a:lnTo>
                  <a:lnTo>
                    <a:pt x="573054" y="292245"/>
                  </a:lnTo>
                  <a:lnTo>
                    <a:pt x="561141" y="185019"/>
                  </a:lnTo>
                  <a:lnTo>
                    <a:pt x="705020" y="41115"/>
                  </a:lnTo>
                  <a:close/>
                </a:path>
                <a:path w="864234" h="865505">
                  <a:moveTo>
                    <a:pt x="833658" y="156139"/>
                  </a:moveTo>
                  <a:lnTo>
                    <a:pt x="826215" y="158247"/>
                  </a:lnTo>
                  <a:lnTo>
                    <a:pt x="680280" y="304145"/>
                  </a:lnTo>
                  <a:lnTo>
                    <a:pt x="739860" y="304145"/>
                  </a:lnTo>
                  <a:lnTo>
                    <a:pt x="822405" y="221608"/>
                  </a:lnTo>
                  <a:lnTo>
                    <a:pt x="863816" y="221608"/>
                  </a:lnTo>
                  <a:lnTo>
                    <a:pt x="864031" y="213970"/>
                  </a:lnTo>
                  <a:lnTo>
                    <a:pt x="855933" y="171722"/>
                  </a:lnTo>
                  <a:lnTo>
                    <a:pt x="853635" y="164775"/>
                  </a:lnTo>
                  <a:lnTo>
                    <a:pt x="847920" y="159505"/>
                  </a:lnTo>
                  <a:lnTo>
                    <a:pt x="833658" y="156139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8831439" y="1757594"/>
              <a:ext cx="105232" cy="1052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object 14">
            <a:extLst>
              <a:ext uri="{FF2B5EF4-FFF2-40B4-BE49-F238E27FC236}">
                <a16:creationId xmlns:a16="http://schemas.microsoft.com/office/drawing/2014/main" id="{854932C2-1EFA-C044-9375-D5AC3B87565F}"/>
              </a:ext>
            </a:extLst>
          </p:cNvPr>
          <p:cNvSpPr/>
          <p:nvPr/>
        </p:nvSpPr>
        <p:spPr>
          <a:xfrm>
            <a:off x="18479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15">
            <a:extLst>
              <a:ext uri="{FF2B5EF4-FFF2-40B4-BE49-F238E27FC236}">
                <a16:creationId xmlns:a16="http://schemas.microsoft.com/office/drawing/2014/main" id="{672657BA-B253-2D4B-A4CC-145989D47C51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16">
            <a:extLst>
              <a:ext uri="{FF2B5EF4-FFF2-40B4-BE49-F238E27FC236}">
                <a16:creationId xmlns:a16="http://schemas.microsoft.com/office/drawing/2014/main" id="{5136F0F0-763F-A04B-B08B-AA12E622874E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17">
            <a:extLst>
              <a:ext uri="{FF2B5EF4-FFF2-40B4-BE49-F238E27FC236}">
                <a16:creationId xmlns:a16="http://schemas.microsoft.com/office/drawing/2014/main" id="{393F2A27-2DDA-DF49-9487-69840A2F9A31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01343FD0-B646-F44D-A8F4-BBD395E47BC8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19">
            <a:extLst>
              <a:ext uri="{FF2B5EF4-FFF2-40B4-BE49-F238E27FC236}">
                <a16:creationId xmlns:a16="http://schemas.microsoft.com/office/drawing/2014/main" id="{D7A12181-9E72-D14E-B0BD-6903C9EF937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OBSTARANIE</a:t>
            </a:r>
            <a:r>
              <a:rPr kumimoji="0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  <p:sp>
        <p:nvSpPr>
          <p:cNvPr id="54" name="Pravouholník 53">
            <a:extLst>
              <a:ext uri="{FF2B5EF4-FFF2-40B4-BE49-F238E27FC236}">
                <a16:creationId xmlns:a16="http://schemas.microsoft.com/office/drawing/2014/main" id="{34F2F771-3F49-034C-B7EA-0183F375699C}"/>
              </a:ext>
            </a:extLst>
          </p:cNvPr>
          <p:cNvSpPr/>
          <p:nvPr/>
        </p:nvSpPr>
        <p:spPr>
          <a:xfrm>
            <a:off x="3861187" y="2454290"/>
            <a:ext cx="2082413" cy="814892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Pravouholník 55">
            <a:extLst>
              <a:ext uri="{FF2B5EF4-FFF2-40B4-BE49-F238E27FC236}">
                <a16:creationId xmlns:a16="http://schemas.microsoft.com/office/drawing/2014/main" id="{C9B81D98-905E-7A4F-BE75-9B5EA88E9C01}"/>
              </a:ext>
            </a:extLst>
          </p:cNvPr>
          <p:cNvSpPr/>
          <p:nvPr/>
        </p:nvSpPr>
        <p:spPr>
          <a:xfrm>
            <a:off x="5983498" y="2454290"/>
            <a:ext cx="2082413" cy="8148929"/>
          </a:xfrm>
          <a:prstGeom prst="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Pravouholník 56">
            <a:extLst>
              <a:ext uri="{FF2B5EF4-FFF2-40B4-BE49-F238E27FC236}">
                <a16:creationId xmlns:a16="http://schemas.microsoft.com/office/drawing/2014/main" id="{1D07F2FD-118F-3E4D-BC3D-90D1DC1984C8}"/>
              </a:ext>
            </a:extLst>
          </p:cNvPr>
          <p:cNvSpPr/>
          <p:nvPr/>
        </p:nvSpPr>
        <p:spPr>
          <a:xfrm>
            <a:off x="8105809" y="2454290"/>
            <a:ext cx="2082413" cy="81489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Pravouholník 57">
            <a:extLst>
              <a:ext uri="{FF2B5EF4-FFF2-40B4-BE49-F238E27FC236}">
                <a16:creationId xmlns:a16="http://schemas.microsoft.com/office/drawing/2014/main" id="{5768FAD9-3653-FF41-85D5-DA54507E134F}"/>
              </a:ext>
            </a:extLst>
          </p:cNvPr>
          <p:cNvSpPr/>
          <p:nvPr/>
        </p:nvSpPr>
        <p:spPr>
          <a:xfrm>
            <a:off x="10228120" y="2454290"/>
            <a:ext cx="2082413" cy="81489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Pravouholník 58">
            <a:extLst>
              <a:ext uri="{FF2B5EF4-FFF2-40B4-BE49-F238E27FC236}">
                <a16:creationId xmlns:a16="http://schemas.microsoft.com/office/drawing/2014/main" id="{C135495C-1326-8A4C-86F8-C83BC750F0FD}"/>
              </a:ext>
            </a:extLst>
          </p:cNvPr>
          <p:cNvSpPr/>
          <p:nvPr/>
        </p:nvSpPr>
        <p:spPr>
          <a:xfrm>
            <a:off x="12350432" y="2454290"/>
            <a:ext cx="2082413" cy="81489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Pravouholník 59">
            <a:extLst>
              <a:ext uri="{FF2B5EF4-FFF2-40B4-BE49-F238E27FC236}">
                <a16:creationId xmlns:a16="http://schemas.microsoft.com/office/drawing/2014/main" id="{E4F6EF48-6855-6F40-91F9-C5D85C8AB1AB}"/>
              </a:ext>
            </a:extLst>
          </p:cNvPr>
          <p:cNvSpPr/>
          <p:nvPr/>
        </p:nvSpPr>
        <p:spPr>
          <a:xfrm>
            <a:off x="3861187" y="8686800"/>
            <a:ext cx="2082412" cy="1785104"/>
          </a:xfrm>
          <a:prstGeom prst="rect">
            <a:avLst/>
          </a:prstGeom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1000" b="1" i="0" u="none" strike="noStrike" kern="1200" cap="none" spc="0" normalizeH="0" baseline="0" noProof="0" dirty="0">
                <a:ln>
                  <a:solidFill>
                    <a:srgbClr val="E38561"/>
                  </a:solidFill>
                </a:ln>
                <a:solidFill>
                  <a:prstClr val="white">
                    <a:alpha val="28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sk-SK" sz="11000" b="0" i="0" u="none" strike="noStrike" kern="1200" cap="none" spc="0" normalizeH="0" baseline="0" noProof="0" dirty="0">
              <a:ln>
                <a:solidFill>
                  <a:srgbClr val="E38561"/>
                </a:solidFill>
              </a:ln>
              <a:solidFill>
                <a:prstClr val="white">
                  <a:alpha val="28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Pravouholník 60">
            <a:extLst>
              <a:ext uri="{FF2B5EF4-FFF2-40B4-BE49-F238E27FC236}">
                <a16:creationId xmlns:a16="http://schemas.microsoft.com/office/drawing/2014/main" id="{34F1A584-9987-B34A-B8B7-4EFEA8B57A20}"/>
              </a:ext>
            </a:extLst>
          </p:cNvPr>
          <p:cNvSpPr/>
          <p:nvPr/>
        </p:nvSpPr>
        <p:spPr>
          <a:xfrm>
            <a:off x="5972210" y="8686800"/>
            <a:ext cx="2082412" cy="1785104"/>
          </a:xfrm>
          <a:prstGeom prst="rect">
            <a:avLst/>
          </a:prstGeom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1000" b="1" i="0" u="none" strike="noStrike" kern="1200" cap="none" spc="0" normalizeH="0" baseline="0" noProof="0" dirty="0">
                <a:ln>
                  <a:solidFill>
                    <a:srgbClr val="E38561"/>
                  </a:solidFill>
                </a:ln>
                <a:solidFill>
                  <a:prstClr val="white">
                    <a:alpha val="28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sk-SK" sz="11000" b="0" i="0" u="none" strike="noStrike" kern="1200" cap="none" spc="0" normalizeH="0" baseline="0" noProof="0" dirty="0">
              <a:ln>
                <a:solidFill>
                  <a:srgbClr val="E38561"/>
                </a:solidFill>
              </a:ln>
              <a:solidFill>
                <a:prstClr val="white">
                  <a:alpha val="28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Pravouholník 61">
            <a:extLst>
              <a:ext uri="{FF2B5EF4-FFF2-40B4-BE49-F238E27FC236}">
                <a16:creationId xmlns:a16="http://schemas.microsoft.com/office/drawing/2014/main" id="{8846DE95-18A3-3548-BF5C-96FAA1D6C76B}"/>
              </a:ext>
            </a:extLst>
          </p:cNvPr>
          <p:cNvSpPr/>
          <p:nvPr/>
        </p:nvSpPr>
        <p:spPr>
          <a:xfrm>
            <a:off x="8094521" y="8686800"/>
            <a:ext cx="2082412" cy="1785104"/>
          </a:xfrm>
          <a:prstGeom prst="rect">
            <a:avLst/>
          </a:prstGeom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1000" b="1" i="0" u="none" strike="noStrike" kern="1200" cap="none" spc="0" normalizeH="0" baseline="0" noProof="0" dirty="0">
                <a:ln>
                  <a:solidFill>
                    <a:srgbClr val="E38561"/>
                  </a:solidFill>
                </a:ln>
                <a:solidFill>
                  <a:prstClr val="white">
                    <a:alpha val="28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sk-SK" sz="11000" b="0" i="0" u="none" strike="noStrike" kern="1200" cap="none" spc="0" normalizeH="0" baseline="0" noProof="0" dirty="0">
              <a:ln>
                <a:solidFill>
                  <a:srgbClr val="E38561"/>
                </a:solidFill>
              </a:ln>
              <a:solidFill>
                <a:prstClr val="white">
                  <a:alpha val="28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Pravouholník 62">
            <a:extLst>
              <a:ext uri="{FF2B5EF4-FFF2-40B4-BE49-F238E27FC236}">
                <a16:creationId xmlns:a16="http://schemas.microsoft.com/office/drawing/2014/main" id="{A02756C7-CDCD-DD49-A16D-D902440E7340}"/>
              </a:ext>
            </a:extLst>
          </p:cNvPr>
          <p:cNvSpPr/>
          <p:nvPr/>
        </p:nvSpPr>
        <p:spPr>
          <a:xfrm>
            <a:off x="10216833" y="8686800"/>
            <a:ext cx="2082412" cy="1785104"/>
          </a:xfrm>
          <a:prstGeom prst="rect">
            <a:avLst/>
          </a:prstGeom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1000" b="1" i="0" u="none" strike="noStrike" kern="1200" cap="none" spc="0" normalizeH="0" baseline="0" noProof="0" dirty="0">
                <a:ln>
                  <a:solidFill>
                    <a:srgbClr val="E38561"/>
                  </a:solidFill>
                </a:ln>
                <a:solidFill>
                  <a:prstClr val="white">
                    <a:alpha val="28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sk-SK" sz="11000" b="0" i="0" u="none" strike="noStrike" kern="1200" cap="none" spc="0" normalizeH="0" baseline="0" noProof="0" dirty="0">
              <a:ln>
                <a:solidFill>
                  <a:srgbClr val="E38561"/>
                </a:solidFill>
              </a:ln>
              <a:solidFill>
                <a:prstClr val="white">
                  <a:alpha val="28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Pravouholník 63">
            <a:extLst>
              <a:ext uri="{FF2B5EF4-FFF2-40B4-BE49-F238E27FC236}">
                <a16:creationId xmlns:a16="http://schemas.microsoft.com/office/drawing/2014/main" id="{5E337CEF-460F-9541-A2D7-D9624D360857}"/>
              </a:ext>
            </a:extLst>
          </p:cNvPr>
          <p:cNvSpPr/>
          <p:nvPr/>
        </p:nvSpPr>
        <p:spPr>
          <a:xfrm>
            <a:off x="12339144" y="8686800"/>
            <a:ext cx="2082412" cy="1785104"/>
          </a:xfrm>
          <a:prstGeom prst="rect">
            <a:avLst/>
          </a:prstGeom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1000" b="1" i="0" u="none" strike="noStrike" kern="1200" cap="none" spc="0" normalizeH="0" baseline="0" noProof="0" dirty="0">
                <a:ln>
                  <a:solidFill>
                    <a:srgbClr val="E38561"/>
                  </a:solidFill>
                </a:ln>
                <a:solidFill>
                  <a:prstClr val="white">
                    <a:alpha val="28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sk-SK" sz="11000" b="0" i="0" u="none" strike="noStrike" kern="1200" cap="none" spc="0" normalizeH="0" baseline="0" noProof="0" dirty="0">
              <a:ln>
                <a:solidFill>
                  <a:srgbClr val="E38561"/>
                </a:solidFill>
              </a:ln>
              <a:solidFill>
                <a:prstClr val="white">
                  <a:alpha val="28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Pravouholník 65">
            <a:extLst>
              <a:ext uri="{FF2B5EF4-FFF2-40B4-BE49-F238E27FC236}">
                <a16:creationId xmlns:a16="http://schemas.microsoft.com/office/drawing/2014/main" id="{8BD5ED88-E238-C14D-AEAF-B490F30FD624}"/>
              </a:ext>
            </a:extLst>
          </p:cNvPr>
          <p:cNvSpPr/>
          <p:nvPr/>
        </p:nvSpPr>
        <p:spPr>
          <a:xfrm>
            <a:off x="3861186" y="2895600"/>
            <a:ext cx="2093701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Úspora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tepla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Úspora potreby tepla na vykurovanie minimálne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</a:t>
            </a:r>
            <a:r>
              <a:rPr kumimoji="0" lang="sk-SK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5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Pravouholník 66">
            <a:extLst>
              <a:ext uri="{FF2B5EF4-FFF2-40B4-BE49-F238E27FC236}">
                <a16:creationId xmlns:a16="http://schemas.microsoft.com/office/drawing/2014/main" id="{C5262519-73EB-BC45-95E9-60A66A4ACFB6}"/>
              </a:ext>
            </a:extLst>
          </p:cNvPr>
          <p:cNvSpPr/>
          <p:nvPr/>
        </p:nvSpPr>
        <p:spPr>
          <a:xfrm>
            <a:off x="5960920" y="2895600"/>
            <a:ext cx="2093701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budovy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musí byť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daná 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užívania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minimálne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rokov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podaním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žiadosti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Pravouholník 67">
            <a:extLst>
              <a:ext uri="{FF2B5EF4-FFF2-40B4-BE49-F238E27FC236}">
                <a16:creationId xmlns:a16="http://schemas.microsoft.com/office/drawing/2014/main" id="{A639F7C4-687D-FE4D-B641-F8EAB28A45E9}"/>
              </a:ext>
            </a:extLst>
          </p:cNvPr>
          <p:cNvSpPr/>
          <p:nvPr/>
        </p:nvSpPr>
        <p:spPr>
          <a:xfrm>
            <a:off x="8018320" y="2895600"/>
            <a:ext cx="2268680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Poskytovanie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 v ZSS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400" b="0" i="0" u="none" strike="noStrike" kern="1200" cap="none" spc="0" normalizeH="0" baseline="0" noProof="0" dirty="0" smtClean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min. 30 rokov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(počas lehoty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splácania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</a:t>
            </a: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veru)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Odstránenie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systémových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orúch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400" b="0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Zhotoviteľ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licenciou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400" b="0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500" b="0" i="0" u="none" strike="noStrike" kern="1200" cap="none" spc="0" normalizeH="0" baseline="0" noProof="0" dirty="0">
              <a:ln>
                <a:noFill/>
              </a:ln>
              <a:solidFill>
                <a:srgbClr val="8161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Pravouholník 68">
            <a:extLst>
              <a:ext uri="{FF2B5EF4-FFF2-40B4-BE49-F238E27FC236}">
                <a16:creationId xmlns:a16="http://schemas.microsoft.com/office/drawing/2014/main" id="{27A56D23-4513-E846-BE06-4568B85A91BC}"/>
              </a:ext>
            </a:extLst>
          </p:cNvPr>
          <p:cNvSpPr/>
          <p:nvPr/>
        </p:nvSpPr>
        <p:spPr>
          <a:xfrm>
            <a:off x="10216831" y="2895600"/>
            <a:ext cx="2093701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Vyregulo</a:t>
            </a: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b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vykurovacej</a:t>
            </a:r>
            <a:b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sústavy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 </a:t>
            </a:r>
            <a:b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zateplení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500" b="0" i="0" u="none" strike="noStrike" kern="1200" cap="none" spc="0" normalizeH="0" baseline="0" noProof="0" dirty="0">
              <a:ln>
                <a:noFill/>
              </a:ln>
              <a:solidFill>
                <a:srgbClr val="8161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Pravouholník 69">
            <a:extLst>
              <a:ext uri="{FF2B5EF4-FFF2-40B4-BE49-F238E27FC236}">
                <a16:creationId xmlns:a16="http://schemas.microsoft.com/office/drawing/2014/main" id="{CB3B62EB-A431-7548-96DE-869B9DB31A51}"/>
              </a:ext>
            </a:extLst>
          </p:cNvPr>
          <p:cNvSpPr/>
          <p:nvPr/>
        </p:nvSpPr>
        <p:spPr>
          <a:xfrm>
            <a:off x="12327854" y="2895600"/>
            <a:ext cx="209370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Splnenie</a:t>
            </a:r>
            <a:b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kritérií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minimálnych</a:t>
            </a:r>
            <a:b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tepelno-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izolačných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vlastností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stavebných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sk-SK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onštrukcií,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sk-SK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ygienického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sk-SK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ritéria,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sk-SK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ritéria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sk-SK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ýmeny vzduchu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sk-SK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k-SK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</a:t>
            </a:r>
            <a:r>
              <a:rPr kumimoji="0" lang="sk-SK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kritéria</a:t>
            </a:r>
            <a:endParaRPr kumimoji="0" lang="sk-SK" sz="25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500" b="0" i="0" u="none" strike="noStrike" kern="1200" cap="none" spc="0" normalizeH="0" baseline="0" noProof="0" dirty="0">
              <a:ln>
                <a:noFill/>
              </a:ln>
              <a:solidFill>
                <a:srgbClr val="8161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33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64" grpId="0"/>
      <p:bldP spid="66" grpId="0"/>
      <p:bldP spid="67" grpId="0"/>
      <p:bldP spid="68" grpId="0"/>
      <p:bldP spid="69" grpId="0"/>
      <p:bldP spid="7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3045434" y="0"/>
            <a:ext cx="12194565" cy="1060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5434" y="0"/>
            <a:ext cx="12195175" cy="10604500"/>
          </a:xfrm>
          <a:custGeom>
            <a:avLst/>
            <a:gdLst/>
            <a:ahLst/>
            <a:cxnLst/>
            <a:rect l="l" t="t" r="r" b="b"/>
            <a:pathLst>
              <a:path w="12195175" h="10604500">
                <a:moveTo>
                  <a:pt x="0" y="10604500"/>
                </a:moveTo>
                <a:lnTo>
                  <a:pt x="12194565" y="10604500"/>
                </a:lnTo>
                <a:lnTo>
                  <a:pt x="12194565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402E26">
              <a:alpha val="80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1800" y="2274846"/>
            <a:ext cx="2452706" cy="1239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sz="2300" b="1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ADNÉ  </a:t>
            </a:r>
            <a:r>
              <a:rPr kumimoji="0" sz="23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PRÍLOHY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sz="23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ŽIADOSTI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0516" y="3962400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15023" y="3230903"/>
            <a:ext cx="12534577" cy="4993675"/>
          </a:xfrm>
          <a:prstGeom prst="rect">
            <a:avLst/>
          </a:prstGeom>
        </p:spPr>
        <p:txBody>
          <a:bodyPr vert="horz" wrap="square" lIns="0" tIns="218440" rIns="0" bIns="0" rtlCol="0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720"/>
              </a:spcBef>
              <a:spcAft>
                <a:spcPts val="0"/>
              </a:spcAft>
              <a:buClr>
                <a:srgbClr val="F796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7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VÝPIS </a:t>
            </a:r>
            <a:r>
              <a:rPr kumimoji="0" sz="270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 </a:t>
            </a:r>
            <a:r>
              <a:rPr kumimoji="0" sz="27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UZNESENIA </a:t>
            </a:r>
            <a:r>
              <a:rPr kumimoji="0" lang="sk-SK" sz="27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PRÍSLUŠNÉHO </a:t>
            </a:r>
            <a:r>
              <a:rPr kumimoji="0" sz="2700" b="0" i="0" u="none" strike="noStrike" kern="1200" cap="none" spc="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ZASTUPITEĽSTVA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69900" marR="1846580" lvl="0" indent="-457200" algn="l" defTabSz="914400" rtl="0" eaLnBrk="1" fontAlgn="auto" latinLnBrk="0" hangingPunct="1">
              <a:lnSpc>
                <a:spcPct val="1503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7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PRÁVOPLATNÉ </a:t>
            </a:r>
            <a:r>
              <a:rPr kumimoji="0" sz="27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STAVEBNÉ </a:t>
            </a:r>
            <a:r>
              <a:rPr kumimoji="0" sz="2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POVOLENIE  </a:t>
            </a:r>
            <a:r>
              <a:rPr kumimoji="0" sz="2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ALEBO </a:t>
            </a:r>
            <a:r>
              <a:rPr kumimoji="0" sz="27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OHLÁSENIE </a:t>
            </a:r>
            <a:r>
              <a:rPr kumimoji="0" sz="27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STAVEBNÉMU </a:t>
            </a:r>
            <a:r>
              <a:rPr kumimoji="0" sz="27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ÚRADU  </a:t>
            </a:r>
            <a:endParaRPr kumimoji="0" lang="sk-SK" sz="2700" b="0" i="0" u="none" strike="noStrike" kern="1200" cap="none" spc="3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69900" marR="1846580" lvl="0" indent="-457200" algn="l" defTabSz="914400" rtl="0" eaLnBrk="1" fontAlgn="auto" latinLnBrk="0" hangingPunct="1">
              <a:lnSpc>
                <a:spcPct val="1503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7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PROJEKTOVÁ </a:t>
            </a:r>
            <a:r>
              <a:rPr kumimoji="0" sz="27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DOKUMENTÁCIA  </a:t>
            </a:r>
            <a:r>
              <a:rPr kumimoji="0" sz="2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OVERENÁ </a:t>
            </a:r>
            <a:r>
              <a:rPr kumimoji="0" sz="27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</a:t>
            </a:r>
            <a:r>
              <a:rPr kumimoji="0" sz="27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STAVEBNOM </a:t>
            </a:r>
            <a:r>
              <a:rPr kumimoji="0" sz="2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KONANÍ  </a:t>
            </a:r>
            <a:endParaRPr kumimoji="0" lang="sk-SK" sz="2700" b="0" i="0" u="none" strike="noStrike" kern="1200" cap="none" spc="-1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69900" marR="1846580" lvl="0" indent="-457200" algn="l" defTabSz="914400" rtl="0" eaLnBrk="1" fontAlgn="auto" latinLnBrk="0" hangingPunct="1">
              <a:lnSpc>
                <a:spcPct val="1503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KOLAUDAČNÉ</a:t>
            </a:r>
            <a:r>
              <a:rPr kumimoji="0" lang="sk-SK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OZHODNUTIE</a:t>
            </a:r>
            <a:r>
              <a:rPr kumimoji="0" lang="sk-SK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</a:t>
            </a:r>
            <a:r>
              <a:rPr kumimoji="0" sz="2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BUDOVU </a:t>
            </a:r>
            <a:r>
              <a:rPr kumimoji="0" sz="27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</a:t>
            </a:r>
            <a:r>
              <a:rPr kumimoji="0" lang="sk-SK" sz="2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k-SK" sz="27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</a:t>
            </a:r>
            <a:r>
              <a:rPr kumimoji="0" sz="27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ATEPĽOVANÍ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630"/>
              </a:spcBef>
              <a:spcAft>
                <a:spcPts val="0"/>
              </a:spcAft>
              <a:buClr>
                <a:srgbClr val="F796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PROJEKTOVÉ </a:t>
            </a:r>
            <a:r>
              <a:rPr kumimoji="0" sz="27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ENERGETICKÉ 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HODNOTENIE</a:t>
            </a:r>
            <a:r>
              <a:rPr kumimoji="0" sz="27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BUDOVY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630"/>
              </a:spcBef>
              <a:spcAft>
                <a:spcPts val="0"/>
              </a:spcAft>
              <a:buClr>
                <a:srgbClr val="F796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7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ZMLUVA </a:t>
            </a:r>
            <a:r>
              <a:rPr kumimoji="0" sz="27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</a:t>
            </a:r>
            <a:r>
              <a:rPr kumimoji="0" sz="27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ZHOTOVITEĽOM </a:t>
            </a:r>
            <a:r>
              <a:rPr kumimoji="0" sz="27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STAVBY </a:t>
            </a:r>
            <a:r>
              <a:rPr kumimoji="0" sz="27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sz="27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ROZPOČET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86831" y="761996"/>
            <a:ext cx="1771650" cy="1923414"/>
          </a:xfrm>
          <a:custGeom>
            <a:avLst/>
            <a:gdLst/>
            <a:ahLst/>
            <a:cxnLst/>
            <a:rect l="l" t="t" r="r" b="b"/>
            <a:pathLst>
              <a:path w="1771650" h="1923414">
                <a:moveTo>
                  <a:pt x="1430466" y="0"/>
                </a:moveTo>
                <a:lnTo>
                  <a:pt x="1386921" y="2767"/>
                </a:lnTo>
                <a:lnTo>
                  <a:pt x="1343956" y="11071"/>
                </a:lnTo>
                <a:lnTo>
                  <a:pt x="1302150" y="24910"/>
                </a:lnTo>
                <a:lnTo>
                  <a:pt x="1262081" y="44284"/>
                </a:lnTo>
                <a:lnTo>
                  <a:pt x="1224328" y="69195"/>
                </a:lnTo>
                <a:lnTo>
                  <a:pt x="1189471" y="99641"/>
                </a:lnTo>
                <a:lnTo>
                  <a:pt x="130367" y="1158744"/>
                </a:lnTo>
                <a:lnTo>
                  <a:pt x="97775" y="1195060"/>
                </a:lnTo>
                <a:lnTo>
                  <a:pt x="69839" y="1233907"/>
                </a:lnTo>
                <a:lnTo>
                  <a:pt x="46559" y="1274897"/>
                </a:lnTo>
                <a:lnTo>
                  <a:pt x="27935" y="1317640"/>
                </a:lnTo>
                <a:lnTo>
                  <a:pt x="13967" y="1361746"/>
                </a:lnTo>
                <a:lnTo>
                  <a:pt x="4655" y="1406826"/>
                </a:lnTo>
                <a:lnTo>
                  <a:pt x="0" y="1452489"/>
                </a:lnTo>
                <a:lnTo>
                  <a:pt x="0" y="1498348"/>
                </a:lnTo>
                <a:lnTo>
                  <a:pt x="4655" y="1544012"/>
                </a:lnTo>
                <a:lnTo>
                  <a:pt x="13967" y="1589092"/>
                </a:lnTo>
                <a:lnTo>
                  <a:pt x="27935" y="1633198"/>
                </a:lnTo>
                <a:lnTo>
                  <a:pt x="46559" y="1675940"/>
                </a:lnTo>
                <a:lnTo>
                  <a:pt x="69839" y="1716930"/>
                </a:lnTo>
                <a:lnTo>
                  <a:pt x="97775" y="1755778"/>
                </a:lnTo>
                <a:lnTo>
                  <a:pt x="130367" y="1792093"/>
                </a:lnTo>
                <a:lnTo>
                  <a:pt x="169377" y="1826828"/>
                </a:lnTo>
                <a:lnTo>
                  <a:pt x="211260" y="1856223"/>
                </a:lnTo>
                <a:lnTo>
                  <a:pt x="255537" y="1880278"/>
                </a:lnTo>
                <a:lnTo>
                  <a:pt x="301730" y="1898991"/>
                </a:lnTo>
                <a:lnTo>
                  <a:pt x="349359" y="1912359"/>
                </a:lnTo>
                <a:lnTo>
                  <a:pt x="397948" y="1920381"/>
                </a:lnTo>
                <a:lnTo>
                  <a:pt x="447016" y="1923056"/>
                </a:lnTo>
                <a:lnTo>
                  <a:pt x="496094" y="1920381"/>
                </a:lnTo>
                <a:lnTo>
                  <a:pt x="544689" y="1912359"/>
                </a:lnTo>
                <a:lnTo>
                  <a:pt x="592324" y="1898991"/>
                </a:lnTo>
                <a:lnTo>
                  <a:pt x="638519" y="1880278"/>
                </a:lnTo>
                <a:lnTo>
                  <a:pt x="682797" y="1856223"/>
                </a:lnTo>
                <a:lnTo>
                  <a:pt x="720487" y="1829771"/>
                </a:lnTo>
                <a:lnTo>
                  <a:pt x="447048" y="1829771"/>
                </a:lnTo>
                <a:lnTo>
                  <a:pt x="401720" y="1826889"/>
                </a:lnTo>
                <a:lnTo>
                  <a:pt x="357022" y="1818250"/>
                </a:lnTo>
                <a:lnTo>
                  <a:pt x="313534" y="1803854"/>
                </a:lnTo>
                <a:lnTo>
                  <a:pt x="271853" y="1783701"/>
                </a:lnTo>
                <a:lnTo>
                  <a:pt x="232581" y="1757793"/>
                </a:lnTo>
                <a:lnTo>
                  <a:pt x="196318" y="1726130"/>
                </a:lnTo>
                <a:lnTo>
                  <a:pt x="164641" y="1689864"/>
                </a:lnTo>
                <a:lnTo>
                  <a:pt x="138724" y="1650587"/>
                </a:lnTo>
                <a:lnTo>
                  <a:pt x="118566" y="1608902"/>
                </a:lnTo>
                <a:lnTo>
                  <a:pt x="104167" y="1565411"/>
                </a:lnTo>
                <a:lnTo>
                  <a:pt x="95528" y="1520715"/>
                </a:lnTo>
                <a:lnTo>
                  <a:pt x="92648" y="1475417"/>
                </a:lnTo>
                <a:lnTo>
                  <a:pt x="95528" y="1430119"/>
                </a:lnTo>
                <a:lnTo>
                  <a:pt x="104167" y="1385422"/>
                </a:lnTo>
                <a:lnTo>
                  <a:pt x="118566" y="1341930"/>
                </a:lnTo>
                <a:lnTo>
                  <a:pt x="138724" y="1300243"/>
                </a:lnTo>
                <a:lnTo>
                  <a:pt x="164641" y="1260964"/>
                </a:lnTo>
                <a:lnTo>
                  <a:pt x="196318" y="1224695"/>
                </a:lnTo>
                <a:lnTo>
                  <a:pt x="1255422" y="165604"/>
                </a:lnTo>
                <a:lnTo>
                  <a:pt x="1294206" y="133930"/>
                </a:lnTo>
                <a:lnTo>
                  <a:pt x="1337250" y="111305"/>
                </a:lnTo>
                <a:lnTo>
                  <a:pt x="1383137" y="97730"/>
                </a:lnTo>
                <a:lnTo>
                  <a:pt x="1430446" y="93205"/>
                </a:lnTo>
                <a:lnTo>
                  <a:pt x="1664129" y="93205"/>
                </a:lnTo>
                <a:lnTo>
                  <a:pt x="1636630" y="69195"/>
                </a:lnTo>
                <a:lnTo>
                  <a:pt x="1598868" y="44284"/>
                </a:lnTo>
                <a:lnTo>
                  <a:pt x="1558792" y="24910"/>
                </a:lnTo>
                <a:lnTo>
                  <a:pt x="1516980" y="11071"/>
                </a:lnTo>
                <a:lnTo>
                  <a:pt x="1474012" y="2767"/>
                </a:lnTo>
                <a:lnTo>
                  <a:pt x="1430466" y="0"/>
                </a:lnTo>
                <a:close/>
              </a:path>
              <a:path w="1771650" h="1923414">
                <a:moveTo>
                  <a:pt x="1543953" y="899213"/>
                </a:moveTo>
                <a:lnTo>
                  <a:pt x="1526404" y="902628"/>
                </a:lnTo>
                <a:lnTo>
                  <a:pt x="1510972" y="912872"/>
                </a:lnTo>
                <a:lnTo>
                  <a:pt x="697740" y="1726130"/>
                </a:lnTo>
                <a:lnTo>
                  <a:pt x="661463" y="1757803"/>
                </a:lnTo>
                <a:lnTo>
                  <a:pt x="622175" y="1783715"/>
                </a:lnTo>
                <a:lnTo>
                  <a:pt x="580480" y="1803868"/>
                </a:lnTo>
                <a:lnTo>
                  <a:pt x="536977" y="1818261"/>
                </a:lnTo>
                <a:lnTo>
                  <a:pt x="492246" y="1826895"/>
                </a:lnTo>
                <a:lnTo>
                  <a:pt x="447048" y="1829771"/>
                </a:lnTo>
                <a:lnTo>
                  <a:pt x="720487" y="1829771"/>
                </a:lnTo>
                <a:lnTo>
                  <a:pt x="763691" y="1792093"/>
                </a:lnTo>
                <a:lnTo>
                  <a:pt x="1576935" y="978836"/>
                </a:lnTo>
                <a:lnTo>
                  <a:pt x="1590594" y="945854"/>
                </a:lnTo>
                <a:lnTo>
                  <a:pt x="1587179" y="928305"/>
                </a:lnTo>
                <a:lnTo>
                  <a:pt x="1576935" y="912872"/>
                </a:lnTo>
                <a:lnTo>
                  <a:pt x="1561503" y="902628"/>
                </a:lnTo>
                <a:lnTo>
                  <a:pt x="1543953" y="899213"/>
                </a:lnTo>
                <a:close/>
              </a:path>
              <a:path w="1771650" h="1923414">
                <a:moveTo>
                  <a:pt x="1052222" y="558806"/>
                </a:moveTo>
                <a:lnTo>
                  <a:pt x="546432" y="1045270"/>
                </a:lnTo>
                <a:lnTo>
                  <a:pt x="516516" y="1081909"/>
                </a:lnTo>
                <a:lnTo>
                  <a:pt x="495147" y="1122572"/>
                </a:lnTo>
                <a:lnTo>
                  <a:pt x="482326" y="1165919"/>
                </a:lnTo>
                <a:lnTo>
                  <a:pt x="478052" y="1210611"/>
                </a:lnTo>
                <a:lnTo>
                  <a:pt x="482326" y="1255308"/>
                </a:lnTo>
                <a:lnTo>
                  <a:pt x="495147" y="1298669"/>
                </a:lnTo>
                <a:lnTo>
                  <a:pt x="516516" y="1339356"/>
                </a:lnTo>
                <a:lnTo>
                  <a:pt x="546432" y="1376029"/>
                </a:lnTo>
                <a:lnTo>
                  <a:pt x="583100" y="1405964"/>
                </a:lnTo>
                <a:lnTo>
                  <a:pt x="623782" y="1427342"/>
                </a:lnTo>
                <a:lnTo>
                  <a:pt x="667139" y="1440166"/>
                </a:lnTo>
                <a:lnTo>
                  <a:pt x="711832" y="1444437"/>
                </a:lnTo>
                <a:lnTo>
                  <a:pt x="756521" y="1440157"/>
                </a:lnTo>
                <a:lnTo>
                  <a:pt x="799865" y="1427328"/>
                </a:lnTo>
                <a:lnTo>
                  <a:pt x="840527" y="1405951"/>
                </a:lnTo>
                <a:lnTo>
                  <a:pt x="877165" y="1376029"/>
                </a:lnTo>
                <a:lnTo>
                  <a:pt x="690233" y="1349532"/>
                </a:lnTo>
                <a:lnTo>
                  <a:pt x="648838" y="1336373"/>
                </a:lnTo>
                <a:lnTo>
                  <a:pt x="612421" y="1310065"/>
                </a:lnTo>
                <a:lnTo>
                  <a:pt x="586104" y="1273589"/>
                </a:lnTo>
                <a:lnTo>
                  <a:pt x="572945" y="1232169"/>
                </a:lnTo>
                <a:lnTo>
                  <a:pt x="572941" y="1189103"/>
                </a:lnTo>
                <a:lnTo>
                  <a:pt x="586092" y="1147691"/>
                </a:lnTo>
                <a:lnTo>
                  <a:pt x="612396" y="1111234"/>
                </a:lnTo>
                <a:lnTo>
                  <a:pt x="1085204" y="638425"/>
                </a:lnTo>
                <a:lnTo>
                  <a:pt x="1095448" y="622993"/>
                </a:lnTo>
                <a:lnTo>
                  <a:pt x="1098863" y="605445"/>
                </a:lnTo>
                <a:lnTo>
                  <a:pt x="1095448" y="587899"/>
                </a:lnTo>
                <a:lnTo>
                  <a:pt x="1085204" y="572474"/>
                </a:lnTo>
                <a:lnTo>
                  <a:pt x="1069772" y="562223"/>
                </a:lnTo>
                <a:lnTo>
                  <a:pt x="1052222" y="558806"/>
                </a:lnTo>
                <a:close/>
              </a:path>
              <a:path w="1771650" h="1923414">
                <a:moveTo>
                  <a:pt x="1664129" y="93205"/>
                </a:moveTo>
                <a:lnTo>
                  <a:pt x="1430446" y="93205"/>
                </a:lnTo>
                <a:lnTo>
                  <a:pt x="1477759" y="97730"/>
                </a:lnTo>
                <a:lnTo>
                  <a:pt x="1523657" y="111305"/>
                </a:lnTo>
                <a:lnTo>
                  <a:pt x="1566723" y="133930"/>
                </a:lnTo>
                <a:lnTo>
                  <a:pt x="1605536" y="165604"/>
                </a:lnTo>
                <a:lnTo>
                  <a:pt x="1637202" y="204408"/>
                </a:lnTo>
                <a:lnTo>
                  <a:pt x="1659821" y="247465"/>
                </a:lnTo>
                <a:lnTo>
                  <a:pt x="1673392" y="293356"/>
                </a:lnTo>
                <a:lnTo>
                  <a:pt x="1677915" y="340674"/>
                </a:lnTo>
                <a:lnTo>
                  <a:pt x="1673392" y="387971"/>
                </a:lnTo>
                <a:lnTo>
                  <a:pt x="1659821" y="433859"/>
                </a:lnTo>
                <a:lnTo>
                  <a:pt x="1637202" y="476910"/>
                </a:lnTo>
                <a:lnTo>
                  <a:pt x="1605536" y="515705"/>
                </a:lnTo>
                <a:lnTo>
                  <a:pt x="811202" y="1310065"/>
                </a:lnTo>
                <a:lnTo>
                  <a:pt x="774692" y="1336384"/>
                </a:lnTo>
                <a:lnTo>
                  <a:pt x="733308" y="1349532"/>
                </a:lnTo>
                <a:lnTo>
                  <a:pt x="690250" y="1349538"/>
                </a:lnTo>
                <a:lnTo>
                  <a:pt x="903661" y="1349532"/>
                </a:lnTo>
                <a:lnTo>
                  <a:pt x="1671500" y="581669"/>
                </a:lnTo>
                <a:lnTo>
                  <a:pt x="1701954" y="546812"/>
                </a:lnTo>
                <a:lnTo>
                  <a:pt x="1726872" y="509059"/>
                </a:lnTo>
                <a:lnTo>
                  <a:pt x="1746252" y="468990"/>
                </a:lnTo>
                <a:lnTo>
                  <a:pt x="1760095" y="427184"/>
                </a:lnTo>
                <a:lnTo>
                  <a:pt x="1768401" y="384219"/>
                </a:lnTo>
                <a:lnTo>
                  <a:pt x="1771168" y="340664"/>
                </a:lnTo>
                <a:lnTo>
                  <a:pt x="1768401" y="297128"/>
                </a:lnTo>
                <a:lnTo>
                  <a:pt x="1760095" y="254160"/>
                </a:lnTo>
                <a:lnTo>
                  <a:pt x="1746252" y="212348"/>
                </a:lnTo>
                <a:lnTo>
                  <a:pt x="1726872" y="172272"/>
                </a:lnTo>
                <a:lnTo>
                  <a:pt x="1701954" y="134510"/>
                </a:lnTo>
                <a:lnTo>
                  <a:pt x="1671500" y="99641"/>
                </a:lnTo>
                <a:lnTo>
                  <a:pt x="1664129" y="93205"/>
                </a:lnTo>
                <a:close/>
              </a:path>
            </a:pathLst>
          </a:custGeom>
          <a:solidFill>
            <a:srgbClr val="F5802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306B005E-E6CD-0B41-9DB5-43030B7B6E86}"/>
              </a:ext>
            </a:extLst>
          </p:cNvPr>
          <p:cNvSpPr/>
          <p:nvPr/>
        </p:nvSpPr>
        <p:spPr>
          <a:xfrm>
            <a:off x="0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EECD30F2-E7B3-8142-A156-0CED2DD7110B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id="{646F1025-8005-C641-A194-D8D9F59BAA47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17">
            <a:extLst>
              <a:ext uri="{FF2B5EF4-FFF2-40B4-BE49-F238E27FC236}">
                <a16:creationId xmlns:a16="http://schemas.microsoft.com/office/drawing/2014/main" id="{90D8425A-2730-0946-BE6B-7FFB39897E14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18">
            <a:extLst>
              <a:ext uri="{FF2B5EF4-FFF2-40B4-BE49-F238E27FC236}">
                <a16:creationId xmlns:a16="http://schemas.microsoft.com/office/drawing/2014/main" id="{62DEF281-36AA-C144-BAA6-DF36D8AF72AE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id="{FFAA6BAA-CD20-A449-83AC-406DC1420C7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OBSTARANIE</a:t>
            </a:r>
            <a:r>
              <a:rPr kumimoji="0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  <p:sp>
        <p:nvSpPr>
          <p:cNvPr id="14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98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3045434" y="0"/>
            <a:ext cx="12194565" cy="1060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5434" y="0"/>
            <a:ext cx="12195175" cy="10604500"/>
          </a:xfrm>
          <a:custGeom>
            <a:avLst/>
            <a:gdLst/>
            <a:ahLst/>
            <a:cxnLst/>
            <a:rect l="l" t="t" r="r" b="b"/>
            <a:pathLst>
              <a:path w="12195175" h="10604500">
                <a:moveTo>
                  <a:pt x="0" y="10604500"/>
                </a:moveTo>
                <a:lnTo>
                  <a:pt x="12194565" y="10604500"/>
                </a:lnTo>
                <a:lnTo>
                  <a:pt x="12194565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FEDEC1">
              <a:alpha val="78997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E43756B0-BD51-E242-A9EE-0877DC5B8713}"/>
              </a:ext>
            </a:extLst>
          </p:cNvPr>
          <p:cNvGrpSpPr/>
          <p:nvPr/>
        </p:nvGrpSpPr>
        <p:grpSpPr>
          <a:xfrm>
            <a:off x="5134744" y="1849114"/>
            <a:ext cx="806450" cy="698734"/>
            <a:chOff x="5134744" y="3380310"/>
            <a:chExt cx="806450" cy="698734"/>
          </a:xfrm>
        </p:grpSpPr>
        <p:sp>
          <p:nvSpPr>
            <p:cNvPr id="4" name="object 4"/>
            <p:cNvSpPr/>
            <p:nvPr/>
          </p:nvSpPr>
          <p:spPr>
            <a:xfrm>
              <a:off x="5134744" y="3443409"/>
              <a:ext cx="806450" cy="635635"/>
            </a:xfrm>
            <a:custGeom>
              <a:avLst/>
              <a:gdLst/>
              <a:ahLst/>
              <a:cxnLst/>
              <a:rect l="l" t="t" r="r" b="b"/>
              <a:pathLst>
                <a:path w="806450" h="635635">
                  <a:moveTo>
                    <a:pt x="770864" y="0"/>
                  </a:moveTo>
                  <a:lnTo>
                    <a:pt x="35051" y="0"/>
                  </a:lnTo>
                  <a:lnTo>
                    <a:pt x="21420" y="2758"/>
                  </a:lnTo>
                  <a:lnTo>
                    <a:pt x="10277" y="10275"/>
                  </a:lnTo>
                  <a:lnTo>
                    <a:pt x="2758" y="21415"/>
                  </a:lnTo>
                  <a:lnTo>
                    <a:pt x="0" y="35039"/>
                  </a:lnTo>
                  <a:lnTo>
                    <a:pt x="0" y="600367"/>
                  </a:lnTo>
                  <a:lnTo>
                    <a:pt x="2758" y="613991"/>
                  </a:lnTo>
                  <a:lnTo>
                    <a:pt x="10277" y="625130"/>
                  </a:lnTo>
                  <a:lnTo>
                    <a:pt x="21420" y="632647"/>
                  </a:lnTo>
                  <a:lnTo>
                    <a:pt x="35051" y="635406"/>
                  </a:lnTo>
                  <a:lnTo>
                    <a:pt x="770864" y="635406"/>
                  </a:lnTo>
                  <a:lnTo>
                    <a:pt x="784488" y="632647"/>
                  </a:lnTo>
                  <a:lnTo>
                    <a:pt x="795628" y="625130"/>
                  </a:lnTo>
                  <a:lnTo>
                    <a:pt x="803145" y="613991"/>
                  </a:lnTo>
                  <a:lnTo>
                    <a:pt x="805903" y="600367"/>
                  </a:lnTo>
                  <a:lnTo>
                    <a:pt x="35051" y="600367"/>
                  </a:lnTo>
                  <a:lnTo>
                    <a:pt x="35051" y="35039"/>
                  </a:lnTo>
                  <a:lnTo>
                    <a:pt x="805903" y="35039"/>
                  </a:lnTo>
                  <a:lnTo>
                    <a:pt x="803145" y="21415"/>
                  </a:lnTo>
                  <a:lnTo>
                    <a:pt x="795628" y="10275"/>
                  </a:lnTo>
                  <a:lnTo>
                    <a:pt x="784488" y="2758"/>
                  </a:lnTo>
                  <a:lnTo>
                    <a:pt x="770864" y="0"/>
                  </a:lnTo>
                  <a:close/>
                </a:path>
                <a:path w="806450" h="635635">
                  <a:moveTo>
                    <a:pt x="805903" y="35039"/>
                  </a:moveTo>
                  <a:lnTo>
                    <a:pt x="770864" y="35039"/>
                  </a:lnTo>
                  <a:lnTo>
                    <a:pt x="770877" y="600367"/>
                  </a:lnTo>
                  <a:lnTo>
                    <a:pt x="805903" y="600367"/>
                  </a:lnTo>
                  <a:lnTo>
                    <a:pt x="805903" y="35039"/>
                  </a:lnTo>
                  <a:close/>
                </a:path>
              </a:pathLst>
            </a:custGeom>
            <a:solidFill>
              <a:srgbClr val="402E2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149122" y="3608092"/>
              <a:ext cx="788670" cy="0"/>
            </a:xfrm>
            <a:custGeom>
              <a:avLst/>
              <a:gdLst/>
              <a:ahLst/>
              <a:cxnLst/>
              <a:rect l="l" t="t" r="r" b="b"/>
              <a:pathLst>
                <a:path w="788670">
                  <a:moveTo>
                    <a:pt x="0" y="0"/>
                  </a:moveTo>
                  <a:lnTo>
                    <a:pt x="788454" y="0"/>
                  </a:lnTo>
                </a:path>
              </a:pathLst>
            </a:custGeom>
            <a:ln w="35039">
              <a:solidFill>
                <a:srgbClr val="402E2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271765" y="3380310"/>
              <a:ext cx="35560" cy="158115"/>
            </a:xfrm>
            <a:custGeom>
              <a:avLst/>
              <a:gdLst/>
              <a:ahLst/>
              <a:cxnLst/>
              <a:rect l="l" t="t" r="r" b="b"/>
              <a:pathLst>
                <a:path w="35560" h="158114">
                  <a:moveTo>
                    <a:pt x="27216" y="0"/>
                  </a:moveTo>
                  <a:lnTo>
                    <a:pt x="7848" y="0"/>
                  </a:lnTo>
                  <a:lnTo>
                    <a:pt x="0" y="7848"/>
                  </a:lnTo>
                  <a:lnTo>
                    <a:pt x="0" y="149847"/>
                  </a:lnTo>
                  <a:lnTo>
                    <a:pt x="7848" y="157695"/>
                  </a:lnTo>
                  <a:lnTo>
                    <a:pt x="27216" y="157695"/>
                  </a:lnTo>
                  <a:lnTo>
                    <a:pt x="35051" y="149847"/>
                  </a:lnTo>
                  <a:lnTo>
                    <a:pt x="35051" y="7848"/>
                  </a:lnTo>
                  <a:lnTo>
                    <a:pt x="27216" y="0"/>
                  </a:lnTo>
                  <a:close/>
                </a:path>
              </a:pathLst>
            </a:custGeom>
            <a:solidFill>
              <a:srgbClr val="402E2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779876" y="3380310"/>
              <a:ext cx="35560" cy="158115"/>
            </a:xfrm>
            <a:custGeom>
              <a:avLst/>
              <a:gdLst/>
              <a:ahLst/>
              <a:cxnLst/>
              <a:rect l="l" t="t" r="r" b="b"/>
              <a:pathLst>
                <a:path w="35560" h="158114">
                  <a:moveTo>
                    <a:pt x="27203" y="0"/>
                  </a:moveTo>
                  <a:lnTo>
                    <a:pt x="7835" y="0"/>
                  </a:lnTo>
                  <a:lnTo>
                    <a:pt x="0" y="7848"/>
                  </a:lnTo>
                  <a:lnTo>
                    <a:pt x="0" y="149847"/>
                  </a:lnTo>
                  <a:lnTo>
                    <a:pt x="7835" y="157695"/>
                  </a:lnTo>
                  <a:lnTo>
                    <a:pt x="27203" y="157695"/>
                  </a:lnTo>
                  <a:lnTo>
                    <a:pt x="35051" y="149847"/>
                  </a:lnTo>
                  <a:lnTo>
                    <a:pt x="35051" y="7848"/>
                  </a:lnTo>
                  <a:lnTo>
                    <a:pt x="27203" y="0"/>
                  </a:lnTo>
                  <a:close/>
                </a:path>
              </a:pathLst>
            </a:custGeom>
            <a:solidFill>
              <a:srgbClr val="402E2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247109" y="3695503"/>
              <a:ext cx="119722" cy="1197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398951" y="3695503"/>
              <a:ext cx="119735" cy="1197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50803" y="3695503"/>
              <a:ext cx="119722" cy="1197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702658" y="3695503"/>
              <a:ext cx="119722" cy="1197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247109" y="3853193"/>
              <a:ext cx="119722" cy="1197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398951" y="3853193"/>
              <a:ext cx="119735" cy="1197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550803" y="3853193"/>
              <a:ext cx="119722" cy="1197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702658" y="3853193"/>
              <a:ext cx="119722" cy="1197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718300" y="1851631"/>
            <a:ext cx="7038340" cy="71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30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1" i="0" u="none" strike="noStrike" kern="1200" cap="none" spc="-15" normalizeH="0" baseline="0" noProof="0" dirty="0">
                <a:ln>
                  <a:noFill/>
                </a:ln>
                <a:solidFill>
                  <a:srgbClr val="482E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TERMÍ</a:t>
            </a:r>
            <a:r>
              <a:rPr kumimoji="0" lang="sk-SK" sz="2550" b="1" i="0" u="none" strike="noStrike" kern="1200" cap="none" spc="-15" normalizeH="0" baseline="0" noProof="0" dirty="0">
                <a:ln>
                  <a:noFill/>
                </a:ln>
                <a:solidFill>
                  <a:srgbClr val="482E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2550" b="1" i="0" u="none" strike="noStrike" kern="1200" cap="none" spc="-15" normalizeH="0" baseline="0" noProof="0" dirty="0">
                <a:ln>
                  <a:noFill/>
                </a:ln>
                <a:solidFill>
                  <a:srgbClr val="482E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550" b="1" i="0" u="none" strike="noStrike" kern="1200" cap="none" spc="-25" normalizeH="0" baseline="0" noProof="0" dirty="0">
                <a:ln>
                  <a:noFill/>
                </a:ln>
                <a:solidFill>
                  <a:srgbClr val="482E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PODANIA</a:t>
            </a:r>
            <a:r>
              <a:rPr kumimoji="0" sz="2550" b="1" i="0" u="none" strike="noStrike" kern="1200" cap="none" spc="10" normalizeH="0" baseline="0" noProof="0" dirty="0">
                <a:ln>
                  <a:noFill/>
                </a:ln>
                <a:solidFill>
                  <a:srgbClr val="482E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550" b="1" i="0" u="none" strike="noStrike" kern="1200" cap="none" spc="-20" normalizeH="0" baseline="0" noProof="0" dirty="0">
                <a:ln>
                  <a:noFill/>
                </a:ln>
                <a:solidFill>
                  <a:srgbClr val="482E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ŽIADOSTI</a:t>
            </a:r>
            <a:endParaRPr kumimoji="0" sz="2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23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3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PRÍSLUŠNÉHO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KALENDÁRNEHO</a:t>
            </a:r>
            <a:r>
              <a:rPr kumimoji="0" sz="2000" b="0" i="0" u="none" strike="noStrike" kern="1200" cap="none" spc="6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ROKA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18300" y="4446992"/>
            <a:ext cx="7226300" cy="71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30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1" i="0" u="none" strike="noStrike" kern="1200" cap="none" spc="-2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MIESTO </a:t>
            </a:r>
            <a:r>
              <a:rPr kumimoji="0" sz="2550" b="1" i="0" u="none" strike="noStrike" kern="1200" cap="none" spc="-2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PODANIA</a:t>
            </a:r>
            <a:r>
              <a:rPr kumimoji="0" sz="2550" b="1" i="0" u="none" strike="noStrike" kern="1200" cap="none" spc="1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550" b="1" i="0" u="none" strike="noStrike" kern="1200" cap="none" spc="-2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ŽIADOSTI</a:t>
            </a:r>
            <a:endParaRPr kumimoji="0" sz="2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23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OKRESNÝ 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ÚRAD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SÍDLE 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KRAJA 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PODĽA 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MIESTA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STAVBY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92700" y="3462024"/>
            <a:ext cx="8521700" cy="0"/>
          </a:xfrm>
          <a:custGeom>
            <a:avLst/>
            <a:gdLst/>
            <a:ahLst/>
            <a:cxnLst/>
            <a:rect l="l" t="t" r="r" b="b"/>
            <a:pathLst>
              <a:path w="8521700">
                <a:moveTo>
                  <a:pt x="0" y="0"/>
                </a:moveTo>
                <a:lnTo>
                  <a:pt x="8521700" y="0"/>
                </a:lnTo>
              </a:path>
            </a:pathLst>
          </a:custGeom>
          <a:ln w="12700">
            <a:solidFill>
              <a:srgbClr val="402E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66B977C7-2719-B541-A52D-269A5EE07F1D}"/>
              </a:ext>
            </a:extLst>
          </p:cNvPr>
          <p:cNvGrpSpPr/>
          <p:nvPr/>
        </p:nvGrpSpPr>
        <p:grpSpPr>
          <a:xfrm>
            <a:off x="5152184" y="4300220"/>
            <a:ext cx="705485" cy="881380"/>
            <a:chOff x="5152184" y="5831416"/>
            <a:chExt cx="705485" cy="881380"/>
          </a:xfrm>
        </p:grpSpPr>
        <p:sp>
          <p:nvSpPr>
            <p:cNvPr id="19" name="object 19"/>
            <p:cNvSpPr/>
            <p:nvPr/>
          </p:nvSpPr>
          <p:spPr>
            <a:xfrm>
              <a:off x="5152184" y="5831416"/>
              <a:ext cx="705485" cy="881380"/>
            </a:xfrm>
            <a:custGeom>
              <a:avLst/>
              <a:gdLst/>
              <a:ahLst/>
              <a:cxnLst/>
              <a:rect l="l" t="t" r="r" b="b"/>
              <a:pathLst>
                <a:path w="705485" h="881379">
                  <a:moveTo>
                    <a:pt x="352577" y="0"/>
                  </a:moveTo>
                  <a:lnTo>
                    <a:pt x="304800" y="3224"/>
                  </a:lnTo>
                  <a:lnTo>
                    <a:pt x="258956" y="12616"/>
                  </a:lnTo>
                  <a:lnTo>
                    <a:pt x="215469" y="27751"/>
                  </a:lnTo>
                  <a:lnTo>
                    <a:pt x="174763" y="48206"/>
                  </a:lnTo>
                  <a:lnTo>
                    <a:pt x="137260" y="73558"/>
                  </a:lnTo>
                  <a:lnTo>
                    <a:pt x="103384" y="103384"/>
                  </a:lnTo>
                  <a:lnTo>
                    <a:pt x="73558" y="137260"/>
                  </a:lnTo>
                  <a:lnTo>
                    <a:pt x="48206" y="174763"/>
                  </a:lnTo>
                  <a:lnTo>
                    <a:pt x="27751" y="215469"/>
                  </a:lnTo>
                  <a:lnTo>
                    <a:pt x="12616" y="258956"/>
                  </a:lnTo>
                  <a:lnTo>
                    <a:pt x="3224" y="304800"/>
                  </a:lnTo>
                  <a:lnTo>
                    <a:pt x="0" y="352577"/>
                  </a:lnTo>
                  <a:lnTo>
                    <a:pt x="3062" y="391713"/>
                  </a:lnTo>
                  <a:lnTo>
                    <a:pt x="12058" y="434908"/>
                  </a:lnTo>
                  <a:lnTo>
                    <a:pt x="26699" y="481452"/>
                  </a:lnTo>
                  <a:lnTo>
                    <a:pt x="46695" y="530634"/>
                  </a:lnTo>
                  <a:lnTo>
                    <a:pt x="71757" y="581744"/>
                  </a:lnTo>
                  <a:lnTo>
                    <a:pt x="101598" y="634071"/>
                  </a:lnTo>
                  <a:lnTo>
                    <a:pt x="135928" y="686904"/>
                  </a:lnTo>
                  <a:lnTo>
                    <a:pt x="170198" y="733804"/>
                  </a:lnTo>
                  <a:lnTo>
                    <a:pt x="207277" y="778816"/>
                  </a:lnTo>
                  <a:lnTo>
                    <a:pt x="245610" y="818980"/>
                  </a:lnTo>
                  <a:lnTo>
                    <a:pt x="283641" y="851334"/>
                  </a:lnTo>
                  <a:lnTo>
                    <a:pt x="319815" y="872917"/>
                  </a:lnTo>
                  <a:lnTo>
                    <a:pt x="352577" y="880770"/>
                  </a:lnTo>
                  <a:lnTo>
                    <a:pt x="383026" y="872627"/>
                  </a:lnTo>
                  <a:lnTo>
                    <a:pt x="417926" y="850409"/>
                  </a:lnTo>
                  <a:lnTo>
                    <a:pt x="429067" y="840600"/>
                  </a:lnTo>
                  <a:lnTo>
                    <a:pt x="352577" y="840600"/>
                  </a:lnTo>
                  <a:lnTo>
                    <a:pt x="333336" y="835420"/>
                  </a:lnTo>
                  <a:lnTo>
                    <a:pt x="281220" y="797419"/>
                  </a:lnTo>
                  <a:lnTo>
                    <a:pt x="250593" y="766890"/>
                  </a:lnTo>
                  <a:lnTo>
                    <a:pt x="218418" y="730203"/>
                  </a:lnTo>
                  <a:lnTo>
                    <a:pt x="185820" y="688505"/>
                  </a:lnTo>
                  <a:lnTo>
                    <a:pt x="153921" y="642942"/>
                  </a:lnTo>
                  <a:lnTo>
                    <a:pt x="123847" y="594660"/>
                  </a:lnTo>
                  <a:lnTo>
                    <a:pt x="96720" y="544805"/>
                  </a:lnTo>
                  <a:lnTo>
                    <a:pt x="73665" y="494523"/>
                  </a:lnTo>
                  <a:lnTo>
                    <a:pt x="55806" y="444960"/>
                  </a:lnTo>
                  <a:lnTo>
                    <a:pt x="44266" y="397263"/>
                  </a:lnTo>
                  <a:lnTo>
                    <a:pt x="40170" y="352577"/>
                  </a:lnTo>
                  <a:lnTo>
                    <a:pt x="43563" y="306474"/>
                  </a:lnTo>
                  <a:lnTo>
                    <a:pt x="53419" y="262450"/>
                  </a:lnTo>
                  <a:lnTo>
                    <a:pt x="69250" y="220993"/>
                  </a:lnTo>
                  <a:lnTo>
                    <a:pt x="90570" y="182589"/>
                  </a:lnTo>
                  <a:lnTo>
                    <a:pt x="116891" y="147726"/>
                  </a:lnTo>
                  <a:lnTo>
                    <a:pt x="147726" y="116891"/>
                  </a:lnTo>
                  <a:lnTo>
                    <a:pt x="182589" y="90570"/>
                  </a:lnTo>
                  <a:lnTo>
                    <a:pt x="220993" y="69250"/>
                  </a:lnTo>
                  <a:lnTo>
                    <a:pt x="262450" y="53419"/>
                  </a:lnTo>
                  <a:lnTo>
                    <a:pt x="306474" y="43563"/>
                  </a:lnTo>
                  <a:lnTo>
                    <a:pt x="352577" y="40170"/>
                  </a:lnTo>
                  <a:lnTo>
                    <a:pt x="514399" y="40170"/>
                  </a:lnTo>
                  <a:lnTo>
                    <a:pt x="489685" y="27751"/>
                  </a:lnTo>
                  <a:lnTo>
                    <a:pt x="446198" y="12616"/>
                  </a:lnTo>
                  <a:lnTo>
                    <a:pt x="400354" y="3224"/>
                  </a:lnTo>
                  <a:lnTo>
                    <a:pt x="352577" y="0"/>
                  </a:lnTo>
                  <a:close/>
                </a:path>
                <a:path w="705485" h="881379">
                  <a:moveTo>
                    <a:pt x="514399" y="40170"/>
                  </a:moveTo>
                  <a:lnTo>
                    <a:pt x="352577" y="40170"/>
                  </a:lnTo>
                  <a:lnTo>
                    <a:pt x="398680" y="43563"/>
                  </a:lnTo>
                  <a:lnTo>
                    <a:pt x="442704" y="53419"/>
                  </a:lnTo>
                  <a:lnTo>
                    <a:pt x="484161" y="69250"/>
                  </a:lnTo>
                  <a:lnTo>
                    <a:pt x="522564" y="90570"/>
                  </a:lnTo>
                  <a:lnTo>
                    <a:pt x="557427" y="116891"/>
                  </a:lnTo>
                  <a:lnTo>
                    <a:pt x="588263" y="147726"/>
                  </a:lnTo>
                  <a:lnTo>
                    <a:pt x="614584" y="182589"/>
                  </a:lnTo>
                  <a:lnTo>
                    <a:pt x="635904" y="220993"/>
                  </a:lnTo>
                  <a:lnTo>
                    <a:pt x="651735" y="262450"/>
                  </a:lnTo>
                  <a:lnTo>
                    <a:pt x="661591" y="306474"/>
                  </a:lnTo>
                  <a:lnTo>
                    <a:pt x="664984" y="352577"/>
                  </a:lnTo>
                  <a:lnTo>
                    <a:pt x="660636" y="397590"/>
                  </a:lnTo>
                  <a:lnTo>
                    <a:pt x="648426" y="445510"/>
                  </a:lnTo>
                  <a:lnTo>
                    <a:pt x="629603" y="495204"/>
                  </a:lnTo>
                  <a:lnTo>
                    <a:pt x="605417" y="545541"/>
                  </a:lnTo>
                  <a:lnTo>
                    <a:pt x="577117" y="595387"/>
                  </a:lnTo>
                  <a:lnTo>
                    <a:pt x="545953" y="643610"/>
                  </a:lnTo>
                  <a:lnTo>
                    <a:pt x="513175" y="689078"/>
                  </a:lnTo>
                  <a:lnTo>
                    <a:pt x="480032" y="730657"/>
                  </a:lnTo>
                  <a:lnTo>
                    <a:pt x="447773" y="767217"/>
                  </a:lnTo>
                  <a:lnTo>
                    <a:pt x="417649" y="797623"/>
                  </a:lnTo>
                  <a:lnTo>
                    <a:pt x="368801" y="835447"/>
                  </a:lnTo>
                  <a:lnTo>
                    <a:pt x="352577" y="840600"/>
                  </a:lnTo>
                  <a:lnTo>
                    <a:pt x="429067" y="840600"/>
                  </a:lnTo>
                  <a:lnTo>
                    <a:pt x="493497" y="777006"/>
                  </a:lnTo>
                  <a:lnTo>
                    <a:pt x="530375" y="732452"/>
                  </a:lnTo>
                  <a:lnTo>
                    <a:pt x="564242" y="686904"/>
                  </a:lnTo>
                  <a:lnTo>
                    <a:pt x="610620" y="615780"/>
                  </a:lnTo>
                  <a:lnTo>
                    <a:pt x="637427" y="568512"/>
                  </a:lnTo>
                  <a:lnTo>
                    <a:pt x="662994" y="516391"/>
                  </a:lnTo>
                  <a:lnTo>
                    <a:pt x="684610" y="461583"/>
                  </a:lnTo>
                  <a:lnTo>
                    <a:pt x="699567" y="406255"/>
                  </a:lnTo>
                  <a:lnTo>
                    <a:pt x="705154" y="352577"/>
                  </a:lnTo>
                  <a:lnTo>
                    <a:pt x="701930" y="304800"/>
                  </a:lnTo>
                  <a:lnTo>
                    <a:pt x="692538" y="258956"/>
                  </a:lnTo>
                  <a:lnTo>
                    <a:pt x="677403" y="215469"/>
                  </a:lnTo>
                  <a:lnTo>
                    <a:pt x="656948" y="174763"/>
                  </a:lnTo>
                  <a:lnTo>
                    <a:pt x="631596" y="137260"/>
                  </a:lnTo>
                  <a:lnTo>
                    <a:pt x="601770" y="103384"/>
                  </a:lnTo>
                  <a:lnTo>
                    <a:pt x="567894" y="73558"/>
                  </a:lnTo>
                  <a:lnTo>
                    <a:pt x="530391" y="48206"/>
                  </a:lnTo>
                  <a:lnTo>
                    <a:pt x="514399" y="40170"/>
                  </a:lnTo>
                  <a:close/>
                </a:path>
              </a:pathLst>
            </a:custGeom>
            <a:solidFill>
              <a:srgbClr val="402E2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377279" y="6079344"/>
              <a:ext cx="255270" cy="255270"/>
            </a:xfrm>
            <a:custGeom>
              <a:avLst/>
              <a:gdLst/>
              <a:ahLst/>
              <a:cxnLst/>
              <a:rect l="l" t="t" r="r" b="b"/>
              <a:pathLst>
                <a:path w="255270" h="255270">
                  <a:moveTo>
                    <a:pt x="127482" y="0"/>
                  </a:moveTo>
                  <a:lnTo>
                    <a:pt x="77907" y="10033"/>
                  </a:lnTo>
                  <a:lnTo>
                    <a:pt x="37380" y="37380"/>
                  </a:lnTo>
                  <a:lnTo>
                    <a:pt x="10033" y="77907"/>
                  </a:lnTo>
                  <a:lnTo>
                    <a:pt x="0" y="127482"/>
                  </a:lnTo>
                  <a:lnTo>
                    <a:pt x="10033" y="177057"/>
                  </a:lnTo>
                  <a:lnTo>
                    <a:pt x="37380" y="217584"/>
                  </a:lnTo>
                  <a:lnTo>
                    <a:pt x="77907" y="244931"/>
                  </a:lnTo>
                  <a:lnTo>
                    <a:pt x="127482" y="254965"/>
                  </a:lnTo>
                  <a:lnTo>
                    <a:pt x="177051" y="244931"/>
                  </a:lnTo>
                  <a:lnTo>
                    <a:pt x="217579" y="217584"/>
                  </a:lnTo>
                  <a:lnTo>
                    <a:pt x="219461" y="214795"/>
                  </a:lnTo>
                  <a:lnTo>
                    <a:pt x="127482" y="214795"/>
                  </a:lnTo>
                  <a:lnTo>
                    <a:pt x="93528" y="207923"/>
                  </a:lnTo>
                  <a:lnTo>
                    <a:pt x="65771" y="189193"/>
                  </a:lnTo>
                  <a:lnTo>
                    <a:pt x="47042" y="161436"/>
                  </a:lnTo>
                  <a:lnTo>
                    <a:pt x="40170" y="127482"/>
                  </a:lnTo>
                  <a:lnTo>
                    <a:pt x="47042" y="93528"/>
                  </a:lnTo>
                  <a:lnTo>
                    <a:pt x="65771" y="65771"/>
                  </a:lnTo>
                  <a:lnTo>
                    <a:pt x="93528" y="47042"/>
                  </a:lnTo>
                  <a:lnTo>
                    <a:pt x="127482" y="40170"/>
                  </a:lnTo>
                  <a:lnTo>
                    <a:pt x="219461" y="40170"/>
                  </a:lnTo>
                  <a:lnTo>
                    <a:pt x="217579" y="37380"/>
                  </a:lnTo>
                  <a:lnTo>
                    <a:pt x="177051" y="10033"/>
                  </a:lnTo>
                  <a:lnTo>
                    <a:pt x="127482" y="0"/>
                  </a:lnTo>
                  <a:close/>
                </a:path>
                <a:path w="255270" h="255270">
                  <a:moveTo>
                    <a:pt x="219461" y="40170"/>
                  </a:moveTo>
                  <a:lnTo>
                    <a:pt x="127482" y="40170"/>
                  </a:lnTo>
                  <a:lnTo>
                    <a:pt x="161436" y="47042"/>
                  </a:lnTo>
                  <a:lnTo>
                    <a:pt x="189193" y="65771"/>
                  </a:lnTo>
                  <a:lnTo>
                    <a:pt x="207923" y="93528"/>
                  </a:lnTo>
                  <a:lnTo>
                    <a:pt x="214795" y="127482"/>
                  </a:lnTo>
                  <a:lnTo>
                    <a:pt x="207923" y="161436"/>
                  </a:lnTo>
                  <a:lnTo>
                    <a:pt x="189193" y="189193"/>
                  </a:lnTo>
                  <a:lnTo>
                    <a:pt x="161436" y="207923"/>
                  </a:lnTo>
                  <a:lnTo>
                    <a:pt x="127482" y="214795"/>
                  </a:lnTo>
                  <a:lnTo>
                    <a:pt x="219461" y="214795"/>
                  </a:lnTo>
                  <a:lnTo>
                    <a:pt x="244929" y="177057"/>
                  </a:lnTo>
                  <a:lnTo>
                    <a:pt x="254965" y="127482"/>
                  </a:lnTo>
                  <a:lnTo>
                    <a:pt x="244929" y="77907"/>
                  </a:lnTo>
                  <a:lnTo>
                    <a:pt x="219461" y="40170"/>
                  </a:lnTo>
                  <a:close/>
                </a:path>
              </a:pathLst>
            </a:custGeom>
            <a:solidFill>
              <a:srgbClr val="402E2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31800" y="2274846"/>
            <a:ext cx="2487876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sz="2300" b="1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23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ANIE  </a:t>
            </a:r>
            <a:r>
              <a:rPr kumimoji="0" sz="23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ŽIADOSTI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ÚVER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14">
            <a:extLst>
              <a:ext uri="{FF2B5EF4-FFF2-40B4-BE49-F238E27FC236}">
                <a16:creationId xmlns:a16="http://schemas.microsoft.com/office/drawing/2014/main" id="{2ECB306B-BEF6-4146-AE5F-E61C296E22E3}"/>
              </a:ext>
            </a:extLst>
          </p:cNvPr>
          <p:cNvSpPr/>
          <p:nvPr/>
        </p:nvSpPr>
        <p:spPr>
          <a:xfrm>
            <a:off x="0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15">
            <a:extLst>
              <a:ext uri="{FF2B5EF4-FFF2-40B4-BE49-F238E27FC236}">
                <a16:creationId xmlns:a16="http://schemas.microsoft.com/office/drawing/2014/main" id="{B46944B7-DF31-F846-9D20-D7FF5D36AB1A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16">
            <a:extLst>
              <a:ext uri="{FF2B5EF4-FFF2-40B4-BE49-F238E27FC236}">
                <a16:creationId xmlns:a16="http://schemas.microsoft.com/office/drawing/2014/main" id="{D8E66637-FA44-EA41-9A11-9E5CF99968B2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17">
            <a:extLst>
              <a:ext uri="{FF2B5EF4-FFF2-40B4-BE49-F238E27FC236}">
                <a16:creationId xmlns:a16="http://schemas.microsoft.com/office/drawing/2014/main" id="{A1F549A3-6CAC-564E-9FA3-8240719D25DA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18">
            <a:extLst>
              <a:ext uri="{FF2B5EF4-FFF2-40B4-BE49-F238E27FC236}">
                <a16:creationId xmlns:a16="http://schemas.microsoft.com/office/drawing/2014/main" id="{FA5697F1-5080-3342-A6C0-285ABDCC0EBF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19">
            <a:extLst>
              <a:ext uri="{FF2B5EF4-FFF2-40B4-BE49-F238E27FC236}">
                <a16:creationId xmlns:a16="http://schemas.microsoft.com/office/drawing/2014/main" id="{1B06B994-2315-BF40-AB79-F0CDE74121B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OBSTARANIE</a:t>
            </a:r>
            <a:r>
              <a:rPr kumimoji="0" sz="13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  <p:sp>
        <p:nvSpPr>
          <p:cNvPr id="38" name="object 34"/>
          <p:cNvSpPr txBox="1"/>
          <p:nvPr/>
        </p:nvSpPr>
        <p:spPr>
          <a:xfrm>
            <a:off x="6718300" y="5943600"/>
            <a:ext cx="8234731" cy="14234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7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5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ŽIADOSŤ O PODPORU NA </a:t>
            </a:r>
            <a:r>
              <a:rPr kumimoji="0" lang="sk-SK" sz="2550" b="1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OBSTARANIE TECHNICKEJ </a:t>
            </a:r>
            <a:r>
              <a:rPr kumimoji="0" lang="sk-SK" sz="255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VYBAVENOSTI</a:t>
            </a:r>
            <a:r>
              <a:rPr kumimoji="0" lang="sk-SK" sz="25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k-SK" sz="2550" b="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lang="sk-SK" sz="2550" b="1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KÚPY </a:t>
            </a:r>
            <a:r>
              <a:rPr kumimoji="0" lang="sk-SK" sz="255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POZEMKU </a:t>
            </a:r>
          </a:p>
          <a:p>
            <a:pPr marL="12700" marR="5080" lvl="0" indent="0" algn="l" defTabSz="914400" rtl="0" eaLnBrk="1" fontAlgn="auto" latinLnBrk="0" hangingPunct="1">
              <a:lnSpc>
                <a:spcPts val="27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50" b="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 </a:t>
            </a:r>
            <a:r>
              <a:rPr kumimoji="0" lang="sk-SK" sz="25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SÚČASŤOU ŽIADOSTI O PODPORU PRE </a:t>
            </a:r>
          </a:p>
          <a:p>
            <a:pPr marL="12700" marR="5080" lvl="0" indent="0" algn="l" defTabSz="914400" rtl="0" eaLnBrk="1" fontAlgn="auto" latinLnBrk="0" hangingPunct="1">
              <a:lnSpc>
                <a:spcPts val="27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ZARIADENIE SOCIÁLNYCH SLUŽIEB</a:t>
            </a:r>
            <a:endParaRPr kumimoji="0" sz="2550" b="0" i="0" u="none" strike="noStrike" kern="1200" cap="none" spc="0" normalizeH="0" baseline="0" noProof="0" dirty="0">
              <a:ln>
                <a:noFill/>
              </a:ln>
              <a:solidFill>
                <a:srgbClr val="FDBA1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10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21200"/>
            <a:ext cx="10515600" cy="5740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00600" y="1149350"/>
            <a:ext cx="10439400" cy="574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00600" y="4521200"/>
            <a:ext cx="5715000" cy="2368550"/>
          </a:xfrm>
          <a:prstGeom prst="rect">
            <a:avLst/>
          </a:prstGeom>
          <a:solidFill>
            <a:srgbClr val="003263"/>
          </a:solidFill>
        </p:spPr>
        <p:txBody>
          <a:bodyPr vert="horz" wrap="square" lIns="0" tIns="1905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5650">
              <a:latin typeface="Times New Roman"/>
              <a:cs typeface="Times New Roman"/>
            </a:endParaRPr>
          </a:p>
          <a:p>
            <a:pPr marL="1792605">
              <a:lnSpc>
                <a:spcPct val="100000"/>
              </a:lnSpc>
            </a:pPr>
            <a:r>
              <a:rPr sz="3550" spc="-30" dirty="0">
                <a:latin typeface="Arial"/>
                <a:cs typeface="Arial"/>
              </a:rPr>
              <a:t>ĎAKUJEM</a:t>
            </a:r>
            <a:endParaRPr sz="3550">
              <a:latin typeface="Arial"/>
              <a:cs typeface="Arial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D297D18B-DBCC-3849-A2A1-2DD1CCB40D15}"/>
              </a:ext>
            </a:extLst>
          </p:cNvPr>
          <p:cNvSpPr txBox="1"/>
          <p:nvPr/>
        </p:nvSpPr>
        <p:spPr>
          <a:xfrm>
            <a:off x="11087328" y="9907905"/>
            <a:ext cx="3847872" cy="3727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740535" algn="l"/>
                <a:tab pos="1965325" algn="l"/>
              </a:tabLst>
            </a:pPr>
            <a:r>
              <a:rPr sz="2300" spc="-2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300" spc="-3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300" spc="-3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30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o@</a:t>
            </a:r>
            <a:r>
              <a:rPr sz="2300" spc="1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300" spc="-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30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300" spc="-3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2300" spc="-1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300" spc="-1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300" spc="1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230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300" spc="5" dirty="0">
                <a:solidFill>
                  <a:srgbClr val="FDBA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sz="2300" dirty="0">
                <a:solidFill>
                  <a:srgbClr val="FDBA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300" spc="6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</a:t>
            </a:r>
            <a:r>
              <a:rPr sz="2300" spc="-10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2300" spc="-1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300" spc="1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300" spc="-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30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300" spc="-3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2300" spc="-1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300" spc="-1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300" spc="1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0D535B4E-6003-004D-AC20-02CD74169FF7}"/>
              </a:ext>
            </a:extLst>
          </p:cNvPr>
          <p:cNvSpPr txBox="1"/>
          <p:nvPr/>
        </p:nvSpPr>
        <p:spPr>
          <a:xfrm>
            <a:off x="762000" y="1143000"/>
            <a:ext cx="3580765" cy="659155"/>
          </a:xfrm>
          <a:prstGeom prst="rect">
            <a:avLst/>
          </a:prstGeom>
        </p:spPr>
        <p:txBody>
          <a:bodyPr vert="horz" wrap="square" lIns="0" tIns="1524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740535" algn="l"/>
                <a:tab pos="1965325" algn="l"/>
              </a:tabLst>
            </a:pPr>
            <a:r>
              <a:rPr lang="sk-SK" sz="2300" b="1" spc="-2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</a:t>
            </a:r>
            <a:r>
              <a:rPr lang="sk-SK" sz="2300" b="1" spc="-25" dirty="0" smtClean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Juraj Bartoš</a:t>
            </a:r>
            <a:endParaRPr lang="sk-SK" sz="2300" b="1" spc="-25" dirty="0">
              <a:solidFill>
                <a:srgbClr val="0032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740535" algn="l"/>
                <a:tab pos="1965325" algn="l"/>
              </a:tabLst>
            </a:pPr>
            <a:r>
              <a:rPr lang="sk-SK" spc="-25" dirty="0" smtClean="0">
                <a:solidFill>
                  <a:srgbClr val="003263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Juraj.bartos@sfrb.sk</a:t>
            </a:r>
            <a:endParaRPr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0" y="0"/>
            <a:ext cx="12191987" cy="1060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it-IT" dirty="0">
              <a:latin typeface="Arial"/>
              <a:cs typeface="Arial"/>
            </a:endParaRPr>
          </a:p>
        </p:txBody>
      </p:sp>
      <p:sp>
        <p:nvSpPr>
          <p:cNvPr id="77" name="object 21">
            <a:extLst>
              <a:ext uri="{FF2B5EF4-FFF2-40B4-BE49-F238E27FC236}">
                <a16:creationId xmlns:a16="http://schemas.microsoft.com/office/drawing/2014/main" id="{E4159A4C-2DD5-C14F-88DC-9598BADFF27F}"/>
              </a:ext>
            </a:extLst>
          </p:cNvPr>
          <p:cNvSpPr/>
          <p:nvPr/>
        </p:nvSpPr>
        <p:spPr>
          <a:xfrm>
            <a:off x="4133397" y="5218076"/>
            <a:ext cx="5811973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FDBA1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30">
            <a:extLst>
              <a:ext uri="{FF2B5EF4-FFF2-40B4-BE49-F238E27FC236}">
                <a16:creationId xmlns:a16="http://schemas.microsoft.com/office/drawing/2014/main" id="{2EF641D4-CAAE-C64F-871F-6AC3170F1BBA}"/>
              </a:ext>
            </a:extLst>
          </p:cNvPr>
          <p:cNvSpPr txBox="1"/>
          <p:nvPr/>
        </p:nvSpPr>
        <p:spPr>
          <a:xfrm>
            <a:off x="5157529" y="5529404"/>
            <a:ext cx="5945346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MAX</a:t>
            </a:r>
            <a:r>
              <a:rPr lang="sk-SK" sz="2500" b="1" spc="5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LIMIT</a:t>
            </a:r>
            <a:r>
              <a:rPr lang="sk-SK" sz="2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sk-SK" sz="2000" b="1" spc="-10" dirty="0">
                <a:solidFill>
                  <a:srgbClr val="FFFFFF"/>
                </a:solidFill>
                <a:latin typeface="Arial"/>
                <a:cs typeface="Arial"/>
              </a:rPr>
              <a:t>pri financovaní 80% ON  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0345" y="696052"/>
            <a:ext cx="12189642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pc="-40" dirty="0">
                <a:latin typeface="Arial"/>
                <a:cs typeface="Arial"/>
              </a:rPr>
              <a:t>PARAMETRE</a:t>
            </a:r>
            <a:r>
              <a:rPr spc="-60" dirty="0">
                <a:latin typeface="Arial"/>
                <a:cs typeface="Arial"/>
              </a:rPr>
              <a:t> </a:t>
            </a:r>
            <a:r>
              <a:rPr spc="-50" dirty="0">
                <a:latin typeface="Arial"/>
                <a:cs typeface="Arial"/>
              </a:rPr>
              <a:t>PODPORY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FDBA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1800" y="2226953"/>
            <a:ext cx="2326005" cy="218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MOŽNOSTI  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-18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spc="8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00" b="1" spc="-140" dirty="0">
                <a:solidFill>
                  <a:srgbClr val="FFFFFF"/>
                </a:solidFill>
                <a:latin typeface="Arial"/>
                <a:cs typeface="Arial"/>
              </a:rPr>
              <a:t>ÁV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NÁJOMNÝCH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BYTOV?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0516" y="49053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DBA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FE0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FE8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FEE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94714" y="2247900"/>
            <a:ext cx="5850658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FDBA1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94713" y="6940550"/>
            <a:ext cx="5850657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FDBA1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94713" y="8705850"/>
            <a:ext cx="5850657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FDBA1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33397" y="4032072"/>
            <a:ext cx="5811974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FDBA1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53600" y="2247900"/>
            <a:ext cx="4604285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FE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753601" y="6940550"/>
            <a:ext cx="4604284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FE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753600" y="8705850"/>
            <a:ext cx="4604285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FE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753600" y="4027257"/>
            <a:ext cx="4669915" cy="1083217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FE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753600" y="5213261"/>
            <a:ext cx="4669915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FE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165462" y="2567948"/>
            <a:ext cx="5635253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MAX</a:t>
            </a:r>
            <a:r>
              <a:rPr lang="sk-SK" sz="2500" b="1" spc="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15" dirty="0">
                <a:solidFill>
                  <a:srgbClr val="FFFFFF"/>
                </a:solidFill>
                <a:latin typeface="Arial"/>
                <a:cs typeface="Arial"/>
              </a:rPr>
              <a:t>VÝŠKA</a:t>
            </a:r>
            <a:r>
              <a:rPr sz="25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ÚVERU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74179" y="7289800"/>
            <a:ext cx="3218618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65" dirty="0">
                <a:solidFill>
                  <a:srgbClr val="FFFFFF"/>
                </a:solidFill>
                <a:latin typeface="Arial"/>
                <a:cs typeface="Arial"/>
              </a:rPr>
              <a:t>ÚROKOVÁ</a:t>
            </a:r>
            <a:r>
              <a:rPr sz="25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SADZBA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95485" y="9025898"/>
            <a:ext cx="474988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5" dirty="0">
                <a:solidFill>
                  <a:srgbClr val="FFFFFF"/>
                </a:solidFill>
                <a:latin typeface="Arial"/>
                <a:cs typeface="Arial"/>
              </a:rPr>
              <a:t>LEHOTA </a:t>
            </a:r>
            <a:r>
              <a:rPr sz="2500" b="1" spc="-35" dirty="0">
                <a:solidFill>
                  <a:srgbClr val="FFFFFF"/>
                </a:solidFill>
                <a:latin typeface="Arial"/>
                <a:cs typeface="Arial"/>
              </a:rPr>
              <a:t>SPLATNOSTI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ÚVERU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174178" y="4343400"/>
            <a:ext cx="5928697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MAX</a:t>
            </a:r>
            <a:r>
              <a:rPr lang="sk-SK" sz="2500" b="1" spc="5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LIMIT</a:t>
            </a:r>
            <a:r>
              <a:rPr lang="sk-SK" sz="2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sk-SK" sz="2000" b="1" spc="-10" dirty="0">
                <a:solidFill>
                  <a:srgbClr val="FFFFFF"/>
                </a:solidFill>
                <a:latin typeface="Arial"/>
                <a:cs typeface="Arial"/>
              </a:rPr>
              <a:t>pri 100% financovaní  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344386" y="2567948"/>
            <a:ext cx="2825639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35" dirty="0">
                <a:solidFill>
                  <a:srgbClr val="77787B"/>
                </a:solidFill>
                <a:latin typeface="Arial"/>
                <a:cs typeface="Arial"/>
              </a:rPr>
              <a:t>100 </a:t>
            </a:r>
            <a:r>
              <a:rPr sz="2500" b="1" dirty="0">
                <a:solidFill>
                  <a:srgbClr val="77787B"/>
                </a:solidFill>
                <a:latin typeface="Arial"/>
                <a:cs typeface="Arial"/>
              </a:rPr>
              <a:t>%</a:t>
            </a:r>
            <a:r>
              <a:rPr sz="2500" b="1" spc="-6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77787B"/>
                </a:solidFill>
                <a:latin typeface="Arial"/>
                <a:cs typeface="Arial"/>
              </a:rPr>
              <a:t>O</a:t>
            </a:r>
            <a:r>
              <a:rPr lang="sk-SK" sz="2500" b="1" spc="-10" dirty="0">
                <a:solidFill>
                  <a:srgbClr val="77787B"/>
                </a:solidFill>
                <a:latin typeface="Arial"/>
                <a:cs typeface="Arial"/>
              </a:rPr>
              <a:t>N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344383" y="7260598"/>
            <a:ext cx="2451627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dirty="0">
                <a:solidFill>
                  <a:srgbClr val="77787B"/>
                </a:solidFill>
                <a:latin typeface="Arial"/>
                <a:cs typeface="Arial"/>
              </a:rPr>
              <a:t>0 – 1</a:t>
            </a:r>
            <a:r>
              <a:rPr sz="2500" b="1" spc="-11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77787B"/>
                </a:solidFill>
                <a:latin typeface="Arial"/>
                <a:cs typeface="Arial"/>
              </a:rPr>
              <a:t>%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344383" y="9025898"/>
            <a:ext cx="3600217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500" b="1" spc="5" dirty="0">
                <a:solidFill>
                  <a:srgbClr val="77787B"/>
                </a:solidFill>
                <a:latin typeface="Arial"/>
                <a:cs typeface="Arial"/>
              </a:rPr>
              <a:t>max. </a:t>
            </a:r>
            <a:r>
              <a:rPr sz="2500" b="1" spc="5" dirty="0">
                <a:solidFill>
                  <a:srgbClr val="77787B"/>
                </a:solidFill>
                <a:latin typeface="Arial"/>
                <a:cs typeface="Arial"/>
              </a:rPr>
              <a:t>40</a:t>
            </a:r>
            <a:r>
              <a:rPr sz="2500" b="1" spc="-9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b="1" spc="-35" dirty="0">
                <a:solidFill>
                  <a:srgbClr val="77787B"/>
                </a:solidFill>
                <a:latin typeface="Arial"/>
                <a:cs typeface="Arial"/>
              </a:rPr>
              <a:t>rokov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344387" y="4301498"/>
            <a:ext cx="3820142" cy="1115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sk-SK" sz="2500" b="1" spc="-55" dirty="0" smtClean="0">
                <a:solidFill>
                  <a:srgbClr val="77787B"/>
                </a:solidFill>
                <a:latin typeface="Arial"/>
                <a:cs typeface="Arial"/>
              </a:rPr>
              <a:t>1500</a:t>
            </a:r>
            <a:r>
              <a:rPr sz="2500" b="1" spc="5" dirty="0" smtClean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77787B"/>
                </a:solidFill>
                <a:latin typeface="Arial"/>
                <a:cs typeface="Arial"/>
              </a:rPr>
              <a:t>€/</a:t>
            </a:r>
            <a:r>
              <a:rPr lang="sk-SK" sz="2500" b="1" spc="-4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m</a:t>
            </a:r>
            <a:r>
              <a:rPr lang="sk-SK" sz="2500" b="1" spc="-67" baseline="32258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 </a:t>
            </a:r>
            <a:r>
              <a:rPr lang="sk-SK" sz="2500" b="1" spc="-4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PP </a:t>
            </a:r>
            <a:r>
              <a:rPr lang="sk-SK" sz="2500" b="1" spc="-4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bytu, </a:t>
            </a:r>
          </a:p>
          <a:p>
            <a:pPr marL="12700">
              <a:spcBef>
                <a:spcPts val="100"/>
              </a:spcBef>
            </a:pPr>
            <a:r>
              <a:rPr lang="sk-SK" sz="2000" b="1" spc="-4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zároveň dodržať </a:t>
            </a:r>
            <a:r>
              <a:rPr lang="sk-SK" sz="2000" b="1" spc="-45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lim</a:t>
            </a:r>
            <a:r>
              <a:rPr lang="sk-SK" sz="2000" b="1" spc="-4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. ON/m</a:t>
            </a:r>
            <a:r>
              <a:rPr lang="sk-SK" sz="2000" b="1" spc="-67" baseline="32258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  </a:t>
            </a:r>
            <a:endParaRPr lang="sk-SK" sz="2000" baseline="32258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344386" y="5482599"/>
            <a:ext cx="3820142" cy="1115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sk-SK" sz="2500" b="1" spc="-55" dirty="0" smtClean="0">
                <a:solidFill>
                  <a:srgbClr val="77787B"/>
                </a:solidFill>
                <a:latin typeface="Arial"/>
                <a:cs typeface="Arial"/>
              </a:rPr>
              <a:t>1210</a:t>
            </a:r>
            <a:r>
              <a:rPr lang="sk-SK" sz="2500" b="1" spc="5" dirty="0" smtClean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lang="sk-SK" sz="2500" b="1" dirty="0">
                <a:solidFill>
                  <a:srgbClr val="77787B"/>
                </a:solidFill>
                <a:latin typeface="Arial"/>
                <a:cs typeface="Arial"/>
              </a:rPr>
              <a:t>€/</a:t>
            </a:r>
            <a:r>
              <a:rPr lang="sk-SK" sz="2500" b="1" spc="-4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m</a:t>
            </a:r>
            <a:r>
              <a:rPr lang="sk-SK" sz="2500" b="1" spc="-67" baseline="32258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 </a:t>
            </a:r>
            <a:r>
              <a:rPr lang="sk-SK" sz="2500" b="1" spc="-4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PP </a:t>
            </a:r>
            <a:r>
              <a:rPr lang="sk-SK" sz="2500" b="1" spc="-4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bytu,</a:t>
            </a:r>
          </a:p>
          <a:p>
            <a:pPr marL="12700">
              <a:spcBef>
                <a:spcPts val="100"/>
              </a:spcBef>
            </a:pPr>
            <a:r>
              <a:rPr lang="sk-SK" sz="2000" b="1" spc="-4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zároveň </a:t>
            </a:r>
            <a:r>
              <a:rPr lang="sk-SK" sz="2000" b="1" spc="-4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dodržať </a:t>
            </a:r>
            <a:r>
              <a:rPr lang="sk-SK" sz="2000" b="1" spc="-45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lim</a:t>
            </a:r>
            <a:r>
              <a:rPr lang="sk-SK" sz="2000" b="1" spc="-4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. </a:t>
            </a:r>
            <a:r>
              <a:rPr lang="sk-SK" sz="2000" b="1" spc="-4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ON/m</a:t>
            </a:r>
            <a:r>
              <a:rPr lang="sk-SK" sz="2000" b="1" spc="-67" baseline="32258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</a:t>
            </a:r>
            <a:r>
              <a:rPr lang="sk-SK" sz="2000" b="1" spc="-4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sk-SK" sz="2000" b="1" spc="-67" baseline="32258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 </a:t>
            </a:r>
            <a:endParaRPr lang="sk-SK" sz="2000" baseline="32258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695700" y="2095500"/>
            <a:ext cx="1409700" cy="1409700"/>
          </a:xfrm>
          <a:custGeom>
            <a:avLst/>
            <a:gdLst/>
            <a:ahLst/>
            <a:cxnLst/>
            <a:rect l="l" t="t" r="r" b="b"/>
            <a:pathLst>
              <a:path w="1409700" h="1409700">
                <a:moveTo>
                  <a:pt x="704850" y="1409700"/>
                </a:moveTo>
                <a:lnTo>
                  <a:pt x="753108" y="1408073"/>
                </a:lnTo>
                <a:lnTo>
                  <a:pt x="800494" y="1403265"/>
                </a:lnTo>
                <a:lnTo>
                  <a:pt x="846902" y="1395380"/>
                </a:lnTo>
                <a:lnTo>
                  <a:pt x="892227" y="1384522"/>
                </a:lnTo>
                <a:lnTo>
                  <a:pt x="936365" y="1370797"/>
                </a:lnTo>
                <a:lnTo>
                  <a:pt x="979210" y="1354309"/>
                </a:lnTo>
                <a:lnTo>
                  <a:pt x="1020657" y="1335164"/>
                </a:lnTo>
                <a:lnTo>
                  <a:pt x="1060602" y="1313467"/>
                </a:lnTo>
                <a:lnTo>
                  <a:pt x="1098939" y="1289323"/>
                </a:lnTo>
                <a:lnTo>
                  <a:pt x="1135563" y="1262836"/>
                </a:lnTo>
                <a:lnTo>
                  <a:pt x="1170370" y="1234112"/>
                </a:lnTo>
                <a:lnTo>
                  <a:pt x="1203255" y="1203255"/>
                </a:lnTo>
                <a:lnTo>
                  <a:pt x="1234112" y="1170370"/>
                </a:lnTo>
                <a:lnTo>
                  <a:pt x="1262836" y="1135563"/>
                </a:lnTo>
                <a:lnTo>
                  <a:pt x="1289323" y="1098939"/>
                </a:lnTo>
                <a:lnTo>
                  <a:pt x="1313467" y="1060602"/>
                </a:lnTo>
                <a:lnTo>
                  <a:pt x="1335164" y="1020657"/>
                </a:lnTo>
                <a:lnTo>
                  <a:pt x="1354309" y="979210"/>
                </a:lnTo>
                <a:lnTo>
                  <a:pt x="1370797" y="936365"/>
                </a:lnTo>
                <a:lnTo>
                  <a:pt x="1384522" y="892227"/>
                </a:lnTo>
                <a:lnTo>
                  <a:pt x="1395380" y="846902"/>
                </a:lnTo>
                <a:lnTo>
                  <a:pt x="1403265" y="800494"/>
                </a:lnTo>
                <a:lnTo>
                  <a:pt x="1408073" y="753108"/>
                </a:lnTo>
                <a:lnTo>
                  <a:pt x="1409700" y="704850"/>
                </a:lnTo>
                <a:lnTo>
                  <a:pt x="1408073" y="656591"/>
                </a:lnTo>
                <a:lnTo>
                  <a:pt x="1403265" y="609205"/>
                </a:lnTo>
                <a:lnTo>
                  <a:pt x="1395380" y="562797"/>
                </a:lnTo>
                <a:lnTo>
                  <a:pt x="1384522" y="517472"/>
                </a:lnTo>
                <a:lnTo>
                  <a:pt x="1370797" y="473334"/>
                </a:lnTo>
                <a:lnTo>
                  <a:pt x="1354309" y="430489"/>
                </a:lnTo>
                <a:lnTo>
                  <a:pt x="1335164" y="389042"/>
                </a:lnTo>
                <a:lnTo>
                  <a:pt x="1313467" y="349097"/>
                </a:lnTo>
                <a:lnTo>
                  <a:pt x="1289323" y="310760"/>
                </a:lnTo>
                <a:lnTo>
                  <a:pt x="1262836" y="274136"/>
                </a:lnTo>
                <a:lnTo>
                  <a:pt x="1234112" y="239329"/>
                </a:lnTo>
                <a:lnTo>
                  <a:pt x="1203255" y="206444"/>
                </a:lnTo>
                <a:lnTo>
                  <a:pt x="1170370" y="175587"/>
                </a:lnTo>
                <a:lnTo>
                  <a:pt x="1135563" y="146863"/>
                </a:lnTo>
                <a:lnTo>
                  <a:pt x="1098939" y="120376"/>
                </a:lnTo>
                <a:lnTo>
                  <a:pt x="1060602" y="96232"/>
                </a:lnTo>
                <a:lnTo>
                  <a:pt x="1020657" y="74535"/>
                </a:lnTo>
                <a:lnTo>
                  <a:pt x="979210" y="55390"/>
                </a:lnTo>
                <a:lnTo>
                  <a:pt x="936365" y="38902"/>
                </a:lnTo>
                <a:lnTo>
                  <a:pt x="892227" y="25177"/>
                </a:lnTo>
                <a:lnTo>
                  <a:pt x="846902" y="14319"/>
                </a:lnTo>
                <a:lnTo>
                  <a:pt x="800494" y="6434"/>
                </a:lnTo>
                <a:lnTo>
                  <a:pt x="753108" y="1626"/>
                </a:lnTo>
                <a:lnTo>
                  <a:pt x="704850" y="0"/>
                </a:lnTo>
                <a:lnTo>
                  <a:pt x="656591" y="1626"/>
                </a:lnTo>
                <a:lnTo>
                  <a:pt x="609205" y="6434"/>
                </a:lnTo>
                <a:lnTo>
                  <a:pt x="562797" y="14319"/>
                </a:lnTo>
                <a:lnTo>
                  <a:pt x="517472" y="25177"/>
                </a:lnTo>
                <a:lnTo>
                  <a:pt x="473334" y="38902"/>
                </a:lnTo>
                <a:lnTo>
                  <a:pt x="430489" y="55390"/>
                </a:lnTo>
                <a:lnTo>
                  <a:pt x="389042" y="74535"/>
                </a:lnTo>
                <a:lnTo>
                  <a:pt x="349097" y="96232"/>
                </a:lnTo>
                <a:lnTo>
                  <a:pt x="310760" y="120376"/>
                </a:lnTo>
                <a:lnTo>
                  <a:pt x="274136" y="146863"/>
                </a:lnTo>
                <a:lnTo>
                  <a:pt x="239329" y="175587"/>
                </a:lnTo>
                <a:lnTo>
                  <a:pt x="206444" y="206444"/>
                </a:lnTo>
                <a:lnTo>
                  <a:pt x="175587" y="239329"/>
                </a:lnTo>
                <a:lnTo>
                  <a:pt x="146863" y="274136"/>
                </a:lnTo>
                <a:lnTo>
                  <a:pt x="120376" y="310760"/>
                </a:lnTo>
                <a:lnTo>
                  <a:pt x="96232" y="349097"/>
                </a:lnTo>
                <a:lnTo>
                  <a:pt x="74535" y="389042"/>
                </a:lnTo>
                <a:lnTo>
                  <a:pt x="55390" y="430489"/>
                </a:lnTo>
                <a:lnTo>
                  <a:pt x="38902" y="473334"/>
                </a:lnTo>
                <a:lnTo>
                  <a:pt x="25177" y="517472"/>
                </a:lnTo>
                <a:lnTo>
                  <a:pt x="14319" y="562797"/>
                </a:lnTo>
                <a:lnTo>
                  <a:pt x="6434" y="609205"/>
                </a:lnTo>
                <a:lnTo>
                  <a:pt x="1626" y="656591"/>
                </a:lnTo>
                <a:lnTo>
                  <a:pt x="0" y="704850"/>
                </a:lnTo>
                <a:lnTo>
                  <a:pt x="1626" y="753108"/>
                </a:lnTo>
                <a:lnTo>
                  <a:pt x="6434" y="800494"/>
                </a:lnTo>
                <a:lnTo>
                  <a:pt x="14319" y="846902"/>
                </a:lnTo>
                <a:lnTo>
                  <a:pt x="25177" y="892227"/>
                </a:lnTo>
                <a:lnTo>
                  <a:pt x="38902" y="936365"/>
                </a:lnTo>
                <a:lnTo>
                  <a:pt x="55390" y="979210"/>
                </a:lnTo>
                <a:lnTo>
                  <a:pt x="74535" y="1020657"/>
                </a:lnTo>
                <a:lnTo>
                  <a:pt x="96232" y="1060602"/>
                </a:lnTo>
                <a:lnTo>
                  <a:pt x="120376" y="1098939"/>
                </a:lnTo>
                <a:lnTo>
                  <a:pt x="146863" y="1135563"/>
                </a:lnTo>
                <a:lnTo>
                  <a:pt x="175587" y="1170370"/>
                </a:lnTo>
                <a:lnTo>
                  <a:pt x="206444" y="1203255"/>
                </a:lnTo>
                <a:lnTo>
                  <a:pt x="239329" y="1234112"/>
                </a:lnTo>
                <a:lnTo>
                  <a:pt x="274136" y="1262836"/>
                </a:lnTo>
                <a:lnTo>
                  <a:pt x="310760" y="1289323"/>
                </a:lnTo>
                <a:lnTo>
                  <a:pt x="349097" y="1313467"/>
                </a:lnTo>
                <a:lnTo>
                  <a:pt x="389042" y="1335164"/>
                </a:lnTo>
                <a:lnTo>
                  <a:pt x="430489" y="1354309"/>
                </a:lnTo>
                <a:lnTo>
                  <a:pt x="473334" y="1370797"/>
                </a:lnTo>
                <a:lnTo>
                  <a:pt x="517472" y="1384522"/>
                </a:lnTo>
                <a:lnTo>
                  <a:pt x="562797" y="1395380"/>
                </a:lnTo>
                <a:lnTo>
                  <a:pt x="609205" y="1403265"/>
                </a:lnTo>
                <a:lnTo>
                  <a:pt x="656591" y="1408073"/>
                </a:lnTo>
                <a:lnTo>
                  <a:pt x="704850" y="1409700"/>
                </a:lnTo>
                <a:close/>
              </a:path>
            </a:pathLst>
          </a:custGeom>
          <a:ln w="25400">
            <a:solidFill>
              <a:srgbClr val="FDBA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695700" y="6781800"/>
            <a:ext cx="1409700" cy="1409700"/>
          </a:xfrm>
          <a:custGeom>
            <a:avLst/>
            <a:gdLst/>
            <a:ahLst/>
            <a:cxnLst/>
            <a:rect l="l" t="t" r="r" b="b"/>
            <a:pathLst>
              <a:path w="1409700" h="1409700">
                <a:moveTo>
                  <a:pt x="704850" y="1409700"/>
                </a:moveTo>
                <a:lnTo>
                  <a:pt x="753108" y="1408073"/>
                </a:lnTo>
                <a:lnTo>
                  <a:pt x="800494" y="1403265"/>
                </a:lnTo>
                <a:lnTo>
                  <a:pt x="846902" y="1395380"/>
                </a:lnTo>
                <a:lnTo>
                  <a:pt x="892227" y="1384522"/>
                </a:lnTo>
                <a:lnTo>
                  <a:pt x="936365" y="1370797"/>
                </a:lnTo>
                <a:lnTo>
                  <a:pt x="979210" y="1354309"/>
                </a:lnTo>
                <a:lnTo>
                  <a:pt x="1020657" y="1335164"/>
                </a:lnTo>
                <a:lnTo>
                  <a:pt x="1060602" y="1313467"/>
                </a:lnTo>
                <a:lnTo>
                  <a:pt x="1098939" y="1289323"/>
                </a:lnTo>
                <a:lnTo>
                  <a:pt x="1135563" y="1262836"/>
                </a:lnTo>
                <a:lnTo>
                  <a:pt x="1170370" y="1234112"/>
                </a:lnTo>
                <a:lnTo>
                  <a:pt x="1203255" y="1203255"/>
                </a:lnTo>
                <a:lnTo>
                  <a:pt x="1234112" y="1170370"/>
                </a:lnTo>
                <a:lnTo>
                  <a:pt x="1262836" y="1135563"/>
                </a:lnTo>
                <a:lnTo>
                  <a:pt x="1289323" y="1098939"/>
                </a:lnTo>
                <a:lnTo>
                  <a:pt x="1313467" y="1060602"/>
                </a:lnTo>
                <a:lnTo>
                  <a:pt x="1335164" y="1020657"/>
                </a:lnTo>
                <a:lnTo>
                  <a:pt x="1354309" y="979210"/>
                </a:lnTo>
                <a:lnTo>
                  <a:pt x="1370797" y="936365"/>
                </a:lnTo>
                <a:lnTo>
                  <a:pt x="1384522" y="892227"/>
                </a:lnTo>
                <a:lnTo>
                  <a:pt x="1395380" y="846902"/>
                </a:lnTo>
                <a:lnTo>
                  <a:pt x="1403265" y="800494"/>
                </a:lnTo>
                <a:lnTo>
                  <a:pt x="1408073" y="753108"/>
                </a:lnTo>
                <a:lnTo>
                  <a:pt x="1409700" y="704850"/>
                </a:lnTo>
                <a:lnTo>
                  <a:pt x="1408073" y="656591"/>
                </a:lnTo>
                <a:lnTo>
                  <a:pt x="1403265" y="609205"/>
                </a:lnTo>
                <a:lnTo>
                  <a:pt x="1395380" y="562797"/>
                </a:lnTo>
                <a:lnTo>
                  <a:pt x="1384522" y="517472"/>
                </a:lnTo>
                <a:lnTo>
                  <a:pt x="1370797" y="473334"/>
                </a:lnTo>
                <a:lnTo>
                  <a:pt x="1354309" y="430489"/>
                </a:lnTo>
                <a:lnTo>
                  <a:pt x="1335164" y="389042"/>
                </a:lnTo>
                <a:lnTo>
                  <a:pt x="1313467" y="349097"/>
                </a:lnTo>
                <a:lnTo>
                  <a:pt x="1289323" y="310760"/>
                </a:lnTo>
                <a:lnTo>
                  <a:pt x="1262836" y="274136"/>
                </a:lnTo>
                <a:lnTo>
                  <a:pt x="1234112" y="239329"/>
                </a:lnTo>
                <a:lnTo>
                  <a:pt x="1203255" y="206444"/>
                </a:lnTo>
                <a:lnTo>
                  <a:pt x="1170370" y="175587"/>
                </a:lnTo>
                <a:lnTo>
                  <a:pt x="1135563" y="146863"/>
                </a:lnTo>
                <a:lnTo>
                  <a:pt x="1098939" y="120376"/>
                </a:lnTo>
                <a:lnTo>
                  <a:pt x="1060602" y="96232"/>
                </a:lnTo>
                <a:lnTo>
                  <a:pt x="1020657" y="74535"/>
                </a:lnTo>
                <a:lnTo>
                  <a:pt x="979210" y="55390"/>
                </a:lnTo>
                <a:lnTo>
                  <a:pt x="936365" y="38902"/>
                </a:lnTo>
                <a:lnTo>
                  <a:pt x="892227" y="25177"/>
                </a:lnTo>
                <a:lnTo>
                  <a:pt x="846902" y="14319"/>
                </a:lnTo>
                <a:lnTo>
                  <a:pt x="800494" y="6434"/>
                </a:lnTo>
                <a:lnTo>
                  <a:pt x="753108" y="1626"/>
                </a:lnTo>
                <a:lnTo>
                  <a:pt x="704850" y="0"/>
                </a:lnTo>
                <a:lnTo>
                  <a:pt x="656591" y="1626"/>
                </a:lnTo>
                <a:lnTo>
                  <a:pt x="609205" y="6434"/>
                </a:lnTo>
                <a:lnTo>
                  <a:pt x="562797" y="14319"/>
                </a:lnTo>
                <a:lnTo>
                  <a:pt x="517472" y="25177"/>
                </a:lnTo>
                <a:lnTo>
                  <a:pt x="473334" y="38902"/>
                </a:lnTo>
                <a:lnTo>
                  <a:pt x="430489" y="55390"/>
                </a:lnTo>
                <a:lnTo>
                  <a:pt x="389042" y="74535"/>
                </a:lnTo>
                <a:lnTo>
                  <a:pt x="349097" y="96232"/>
                </a:lnTo>
                <a:lnTo>
                  <a:pt x="310760" y="120376"/>
                </a:lnTo>
                <a:lnTo>
                  <a:pt x="274136" y="146863"/>
                </a:lnTo>
                <a:lnTo>
                  <a:pt x="239329" y="175587"/>
                </a:lnTo>
                <a:lnTo>
                  <a:pt x="206444" y="206444"/>
                </a:lnTo>
                <a:lnTo>
                  <a:pt x="175587" y="239329"/>
                </a:lnTo>
                <a:lnTo>
                  <a:pt x="146863" y="274136"/>
                </a:lnTo>
                <a:lnTo>
                  <a:pt x="120376" y="310760"/>
                </a:lnTo>
                <a:lnTo>
                  <a:pt x="96232" y="349097"/>
                </a:lnTo>
                <a:lnTo>
                  <a:pt x="74535" y="389042"/>
                </a:lnTo>
                <a:lnTo>
                  <a:pt x="55390" y="430489"/>
                </a:lnTo>
                <a:lnTo>
                  <a:pt x="38902" y="473334"/>
                </a:lnTo>
                <a:lnTo>
                  <a:pt x="25177" y="517472"/>
                </a:lnTo>
                <a:lnTo>
                  <a:pt x="14319" y="562797"/>
                </a:lnTo>
                <a:lnTo>
                  <a:pt x="6434" y="609205"/>
                </a:lnTo>
                <a:lnTo>
                  <a:pt x="1626" y="656591"/>
                </a:lnTo>
                <a:lnTo>
                  <a:pt x="0" y="704850"/>
                </a:lnTo>
                <a:lnTo>
                  <a:pt x="1626" y="753108"/>
                </a:lnTo>
                <a:lnTo>
                  <a:pt x="6434" y="800494"/>
                </a:lnTo>
                <a:lnTo>
                  <a:pt x="14319" y="846902"/>
                </a:lnTo>
                <a:lnTo>
                  <a:pt x="25177" y="892227"/>
                </a:lnTo>
                <a:lnTo>
                  <a:pt x="38902" y="936365"/>
                </a:lnTo>
                <a:lnTo>
                  <a:pt x="55390" y="979210"/>
                </a:lnTo>
                <a:lnTo>
                  <a:pt x="74535" y="1020657"/>
                </a:lnTo>
                <a:lnTo>
                  <a:pt x="96232" y="1060602"/>
                </a:lnTo>
                <a:lnTo>
                  <a:pt x="120376" y="1098939"/>
                </a:lnTo>
                <a:lnTo>
                  <a:pt x="146863" y="1135563"/>
                </a:lnTo>
                <a:lnTo>
                  <a:pt x="175587" y="1170370"/>
                </a:lnTo>
                <a:lnTo>
                  <a:pt x="206444" y="1203255"/>
                </a:lnTo>
                <a:lnTo>
                  <a:pt x="239329" y="1234112"/>
                </a:lnTo>
                <a:lnTo>
                  <a:pt x="274136" y="1262836"/>
                </a:lnTo>
                <a:lnTo>
                  <a:pt x="310760" y="1289323"/>
                </a:lnTo>
                <a:lnTo>
                  <a:pt x="349097" y="1313467"/>
                </a:lnTo>
                <a:lnTo>
                  <a:pt x="389042" y="1335164"/>
                </a:lnTo>
                <a:lnTo>
                  <a:pt x="430489" y="1354309"/>
                </a:lnTo>
                <a:lnTo>
                  <a:pt x="473334" y="1370797"/>
                </a:lnTo>
                <a:lnTo>
                  <a:pt x="517472" y="1384522"/>
                </a:lnTo>
                <a:lnTo>
                  <a:pt x="562797" y="1395380"/>
                </a:lnTo>
                <a:lnTo>
                  <a:pt x="609205" y="1403265"/>
                </a:lnTo>
                <a:lnTo>
                  <a:pt x="656591" y="1408073"/>
                </a:lnTo>
                <a:lnTo>
                  <a:pt x="704850" y="1409700"/>
                </a:lnTo>
                <a:close/>
              </a:path>
            </a:pathLst>
          </a:custGeom>
          <a:ln w="25400">
            <a:solidFill>
              <a:srgbClr val="FDBA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695700" y="8547100"/>
            <a:ext cx="1409700" cy="1409700"/>
          </a:xfrm>
          <a:custGeom>
            <a:avLst/>
            <a:gdLst/>
            <a:ahLst/>
            <a:cxnLst/>
            <a:rect l="l" t="t" r="r" b="b"/>
            <a:pathLst>
              <a:path w="1409700" h="1409700">
                <a:moveTo>
                  <a:pt x="704850" y="1409700"/>
                </a:moveTo>
                <a:lnTo>
                  <a:pt x="753108" y="1408073"/>
                </a:lnTo>
                <a:lnTo>
                  <a:pt x="800494" y="1403265"/>
                </a:lnTo>
                <a:lnTo>
                  <a:pt x="846902" y="1395380"/>
                </a:lnTo>
                <a:lnTo>
                  <a:pt x="892227" y="1384522"/>
                </a:lnTo>
                <a:lnTo>
                  <a:pt x="936365" y="1370797"/>
                </a:lnTo>
                <a:lnTo>
                  <a:pt x="979210" y="1354309"/>
                </a:lnTo>
                <a:lnTo>
                  <a:pt x="1020657" y="1335164"/>
                </a:lnTo>
                <a:lnTo>
                  <a:pt x="1060602" y="1313467"/>
                </a:lnTo>
                <a:lnTo>
                  <a:pt x="1098939" y="1289323"/>
                </a:lnTo>
                <a:lnTo>
                  <a:pt x="1135563" y="1262836"/>
                </a:lnTo>
                <a:lnTo>
                  <a:pt x="1170370" y="1234112"/>
                </a:lnTo>
                <a:lnTo>
                  <a:pt x="1203255" y="1203255"/>
                </a:lnTo>
                <a:lnTo>
                  <a:pt x="1234112" y="1170370"/>
                </a:lnTo>
                <a:lnTo>
                  <a:pt x="1262836" y="1135563"/>
                </a:lnTo>
                <a:lnTo>
                  <a:pt x="1289323" y="1098939"/>
                </a:lnTo>
                <a:lnTo>
                  <a:pt x="1313467" y="1060602"/>
                </a:lnTo>
                <a:lnTo>
                  <a:pt x="1335164" y="1020657"/>
                </a:lnTo>
                <a:lnTo>
                  <a:pt x="1354309" y="979210"/>
                </a:lnTo>
                <a:lnTo>
                  <a:pt x="1370797" y="936365"/>
                </a:lnTo>
                <a:lnTo>
                  <a:pt x="1384522" y="892227"/>
                </a:lnTo>
                <a:lnTo>
                  <a:pt x="1395380" y="846902"/>
                </a:lnTo>
                <a:lnTo>
                  <a:pt x="1403265" y="800494"/>
                </a:lnTo>
                <a:lnTo>
                  <a:pt x="1408073" y="753108"/>
                </a:lnTo>
                <a:lnTo>
                  <a:pt x="1409700" y="704850"/>
                </a:lnTo>
                <a:lnTo>
                  <a:pt x="1408073" y="656591"/>
                </a:lnTo>
                <a:lnTo>
                  <a:pt x="1403265" y="609205"/>
                </a:lnTo>
                <a:lnTo>
                  <a:pt x="1395380" y="562797"/>
                </a:lnTo>
                <a:lnTo>
                  <a:pt x="1384522" y="517472"/>
                </a:lnTo>
                <a:lnTo>
                  <a:pt x="1370797" y="473334"/>
                </a:lnTo>
                <a:lnTo>
                  <a:pt x="1354309" y="430489"/>
                </a:lnTo>
                <a:lnTo>
                  <a:pt x="1335164" y="389042"/>
                </a:lnTo>
                <a:lnTo>
                  <a:pt x="1313467" y="349097"/>
                </a:lnTo>
                <a:lnTo>
                  <a:pt x="1289323" y="310760"/>
                </a:lnTo>
                <a:lnTo>
                  <a:pt x="1262836" y="274136"/>
                </a:lnTo>
                <a:lnTo>
                  <a:pt x="1234112" y="239329"/>
                </a:lnTo>
                <a:lnTo>
                  <a:pt x="1203255" y="206444"/>
                </a:lnTo>
                <a:lnTo>
                  <a:pt x="1170370" y="175587"/>
                </a:lnTo>
                <a:lnTo>
                  <a:pt x="1135563" y="146863"/>
                </a:lnTo>
                <a:lnTo>
                  <a:pt x="1098939" y="120376"/>
                </a:lnTo>
                <a:lnTo>
                  <a:pt x="1060602" y="96232"/>
                </a:lnTo>
                <a:lnTo>
                  <a:pt x="1020657" y="74535"/>
                </a:lnTo>
                <a:lnTo>
                  <a:pt x="979210" y="55390"/>
                </a:lnTo>
                <a:lnTo>
                  <a:pt x="936365" y="38902"/>
                </a:lnTo>
                <a:lnTo>
                  <a:pt x="892227" y="25177"/>
                </a:lnTo>
                <a:lnTo>
                  <a:pt x="846902" y="14319"/>
                </a:lnTo>
                <a:lnTo>
                  <a:pt x="800494" y="6434"/>
                </a:lnTo>
                <a:lnTo>
                  <a:pt x="753108" y="1626"/>
                </a:lnTo>
                <a:lnTo>
                  <a:pt x="704850" y="0"/>
                </a:lnTo>
                <a:lnTo>
                  <a:pt x="656591" y="1626"/>
                </a:lnTo>
                <a:lnTo>
                  <a:pt x="609205" y="6434"/>
                </a:lnTo>
                <a:lnTo>
                  <a:pt x="562797" y="14319"/>
                </a:lnTo>
                <a:lnTo>
                  <a:pt x="517472" y="25177"/>
                </a:lnTo>
                <a:lnTo>
                  <a:pt x="473334" y="38902"/>
                </a:lnTo>
                <a:lnTo>
                  <a:pt x="430489" y="55390"/>
                </a:lnTo>
                <a:lnTo>
                  <a:pt x="389042" y="74535"/>
                </a:lnTo>
                <a:lnTo>
                  <a:pt x="349097" y="96232"/>
                </a:lnTo>
                <a:lnTo>
                  <a:pt x="310760" y="120376"/>
                </a:lnTo>
                <a:lnTo>
                  <a:pt x="274136" y="146863"/>
                </a:lnTo>
                <a:lnTo>
                  <a:pt x="239329" y="175587"/>
                </a:lnTo>
                <a:lnTo>
                  <a:pt x="206444" y="206444"/>
                </a:lnTo>
                <a:lnTo>
                  <a:pt x="175587" y="239329"/>
                </a:lnTo>
                <a:lnTo>
                  <a:pt x="146863" y="274136"/>
                </a:lnTo>
                <a:lnTo>
                  <a:pt x="120376" y="310760"/>
                </a:lnTo>
                <a:lnTo>
                  <a:pt x="96232" y="349097"/>
                </a:lnTo>
                <a:lnTo>
                  <a:pt x="74535" y="389042"/>
                </a:lnTo>
                <a:lnTo>
                  <a:pt x="55390" y="430489"/>
                </a:lnTo>
                <a:lnTo>
                  <a:pt x="38902" y="473334"/>
                </a:lnTo>
                <a:lnTo>
                  <a:pt x="25177" y="517472"/>
                </a:lnTo>
                <a:lnTo>
                  <a:pt x="14319" y="562797"/>
                </a:lnTo>
                <a:lnTo>
                  <a:pt x="6434" y="609205"/>
                </a:lnTo>
                <a:lnTo>
                  <a:pt x="1626" y="656591"/>
                </a:lnTo>
                <a:lnTo>
                  <a:pt x="0" y="704850"/>
                </a:lnTo>
                <a:lnTo>
                  <a:pt x="1626" y="753108"/>
                </a:lnTo>
                <a:lnTo>
                  <a:pt x="6434" y="800494"/>
                </a:lnTo>
                <a:lnTo>
                  <a:pt x="14319" y="846902"/>
                </a:lnTo>
                <a:lnTo>
                  <a:pt x="25177" y="892227"/>
                </a:lnTo>
                <a:lnTo>
                  <a:pt x="38902" y="936365"/>
                </a:lnTo>
                <a:lnTo>
                  <a:pt x="55390" y="979210"/>
                </a:lnTo>
                <a:lnTo>
                  <a:pt x="74535" y="1020657"/>
                </a:lnTo>
                <a:lnTo>
                  <a:pt x="96232" y="1060602"/>
                </a:lnTo>
                <a:lnTo>
                  <a:pt x="120376" y="1098939"/>
                </a:lnTo>
                <a:lnTo>
                  <a:pt x="146863" y="1135563"/>
                </a:lnTo>
                <a:lnTo>
                  <a:pt x="175587" y="1170370"/>
                </a:lnTo>
                <a:lnTo>
                  <a:pt x="206444" y="1203255"/>
                </a:lnTo>
                <a:lnTo>
                  <a:pt x="239329" y="1234112"/>
                </a:lnTo>
                <a:lnTo>
                  <a:pt x="274136" y="1262836"/>
                </a:lnTo>
                <a:lnTo>
                  <a:pt x="310760" y="1289323"/>
                </a:lnTo>
                <a:lnTo>
                  <a:pt x="349097" y="1313467"/>
                </a:lnTo>
                <a:lnTo>
                  <a:pt x="389042" y="1335164"/>
                </a:lnTo>
                <a:lnTo>
                  <a:pt x="430489" y="1354309"/>
                </a:lnTo>
                <a:lnTo>
                  <a:pt x="473334" y="1370797"/>
                </a:lnTo>
                <a:lnTo>
                  <a:pt x="517472" y="1384522"/>
                </a:lnTo>
                <a:lnTo>
                  <a:pt x="562797" y="1395380"/>
                </a:lnTo>
                <a:lnTo>
                  <a:pt x="609205" y="1403265"/>
                </a:lnTo>
                <a:lnTo>
                  <a:pt x="656591" y="1408073"/>
                </a:lnTo>
                <a:lnTo>
                  <a:pt x="704850" y="1409700"/>
                </a:lnTo>
                <a:close/>
              </a:path>
            </a:pathLst>
          </a:custGeom>
          <a:ln w="25400">
            <a:solidFill>
              <a:srgbClr val="FDBA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94506" y="3892731"/>
            <a:ext cx="1409700" cy="1409700"/>
          </a:xfrm>
          <a:custGeom>
            <a:avLst/>
            <a:gdLst/>
            <a:ahLst/>
            <a:cxnLst/>
            <a:rect l="l" t="t" r="r" b="b"/>
            <a:pathLst>
              <a:path w="1409700" h="1409700">
                <a:moveTo>
                  <a:pt x="704850" y="0"/>
                </a:moveTo>
                <a:lnTo>
                  <a:pt x="656591" y="1626"/>
                </a:lnTo>
                <a:lnTo>
                  <a:pt x="609205" y="6434"/>
                </a:lnTo>
                <a:lnTo>
                  <a:pt x="562797" y="14319"/>
                </a:lnTo>
                <a:lnTo>
                  <a:pt x="517472" y="25177"/>
                </a:lnTo>
                <a:lnTo>
                  <a:pt x="473334" y="38902"/>
                </a:lnTo>
                <a:lnTo>
                  <a:pt x="430489" y="55390"/>
                </a:lnTo>
                <a:lnTo>
                  <a:pt x="389042" y="74535"/>
                </a:lnTo>
                <a:lnTo>
                  <a:pt x="349097" y="96232"/>
                </a:lnTo>
                <a:lnTo>
                  <a:pt x="310760" y="120376"/>
                </a:lnTo>
                <a:lnTo>
                  <a:pt x="274136" y="146863"/>
                </a:lnTo>
                <a:lnTo>
                  <a:pt x="239329" y="175587"/>
                </a:lnTo>
                <a:lnTo>
                  <a:pt x="206444" y="206444"/>
                </a:lnTo>
                <a:lnTo>
                  <a:pt x="175587" y="239329"/>
                </a:lnTo>
                <a:lnTo>
                  <a:pt x="146863" y="274136"/>
                </a:lnTo>
                <a:lnTo>
                  <a:pt x="120376" y="310760"/>
                </a:lnTo>
                <a:lnTo>
                  <a:pt x="96232" y="349097"/>
                </a:lnTo>
                <a:lnTo>
                  <a:pt x="74535" y="389042"/>
                </a:lnTo>
                <a:lnTo>
                  <a:pt x="55390" y="430489"/>
                </a:lnTo>
                <a:lnTo>
                  <a:pt x="38902" y="473334"/>
                </a:lnTo>
                <a:lnTo>
                  <a:pt x="25177" y="517472"/>
                </a:lnTo>
                <a:lnTo>
                  <a:pt x="14319" y="562797"/>
                </a:lnTo>
                <a:lnTo>
                  <a:pt x="6434" y="609205"/>
                </a:lnTo>
                <a:lnTo>
                  <a:pt x="1626" y="656591"/>
                </a:lnTo>
                <a:lnTo>
                  <a:pt x="0" y="704850"/>
                </a:lnTo>
                <a:lnTo>
                  <a:pt x="1626" y="753108"/>
                </a:lnTo>
                <a:lnTo>
                  <a:pt x="6434" y="800494"/>
                </a:lnTo>
                <a:lnTo>
                  <a:pt x="14319" y="846902"/>
                </a:lnTo>
                <a:lnTo>
                  <a:pt x="25177" y="892227"/>
                </a:lnTo>
                <a:lnTo>
                  <a:pt x="38902" y="936365"/>
                </a:lnTo>
                <a:lnTo>
                  <a:pt x="55390" y="979210"/>
                </a:lnTo>
                <a:lnTo>
                  <a:pt x="74535" y="1020657"/>
                </a:lnTo>
                <a:lnTo>
                  <a:pt x="96232" y="1060602"/>
                </a:lnTo>
                <a:lnTo>
                  <a:pt x="120376" y="1098939"/>
                </a:lnTo>
                <a:lnTo>
                  <a:pt x="146863" y="1135563"/>
                </a:lnTo>
                <a:lnTo>
                  <a:pt x="175587" y="1170370"/>
                </a:lnTo>
                <a:lnTo>
                  <a:pt x="206444" y="1203255"/>
                </a:lnTo>
                <a:lnTo>
                  <a:pt x="239329" y="1234112"/>
                </a:lnTo>
                <a:lnTo>
                  <a:pt x="274136" y="1262836"/>
                </a:lnTo>
                <a:lnTo>
                  <a:pt x="310760" y="1289323"/>
                </a:lnTo>
                <a:lnTo>
                  <a:pt x="349097" y="1313467"/>
                </a:lnTo>
                <a:lnTo>
                  <a:pt x="389042" y="1335164"/>
                </a:lnTo>
                <a:lnTo>
                  <a:pt x="430489" y="1354309"/>
                </a:lnTo>
                <a:lnTo>
                  <a:pt x="473334" y="1370797"/>
                </a:lnTo>
                <a:lnTo>
                  <a:pt x="517472" y="1384522"/>
                </a:lnTo>
                <a:lnTo>
                  <a:pt x="562797" y="1395380"/>
                </a:lnTo>
                <a:lnTo>
                  <a:pt x="609205" y="1403265"/>
                </a:lnTo>
                <a:lnTo>
                  <a:pt x="656591" y="1408073"/>
                </a:lnTo>
                <a:lnTo>
                  <a:pt x="704850" y="1409700"/>
                </a:lnTo>
                <a:lnTo>
                  <a:pt x="753108" y="1408073"/>
                </a:lnTo>
                <a:lnTo>
                  <a:pt x="800494" y="1403265"/>
                </a:lnTo>
                <a:lnTo>
                  <a:pt x="846902" y="1395380"/>
                </a:lnTo>
                <a:lnTo>
                  <a:pt x="892227" y="1384522"/>
                </a:lnTo>
                <a:lnTo>
                  <a:pt x="936365" y="1370797"/>
                </a:lnTo>
                <a:lnTo>
                  <a:pt x="979210" y="1354309"/>
                </a:lnTo>
                <a:lnTo>
                  <a:pt x="1020657" y="1335164"/>
                </a:lnTo>
                <a:lnTo>
                  <a:pt x="1060602" y="1313467"/>
                </a:lnTo>
                <a:lnTo>
                  <a:pt x="1098939" y="1289323"/>
                </a:lnTo>
                <a:lnTo>
                  <a:pt x="1135563" y="1262836"/>
                </a:lnTo>
                <a:lnTo>
                  <a:pt x="1170370" y="1234112"/>
                </a:lnTo>
                <a:lnTo>
                  <a:pt x="1203255" y="1203255"/>
                </a:lnTo>
                <a:lnTo>
                  <a:pt x="1234112" y="1170370"/>
                </a:lnTo>
                <a:lnTo>
                  <a:pt x="1262836" y="1135563"/>
                </a:lnTo>
                <a:lnTo>
                  <a:pt x="1289323" y="1098939"/>
                </a:lnTo>
                <a:lnTo>
                  <a:pt x="1313467" y="1060602"/>
                </a:lnTo>
                <a:lnTo>
                  <a:pt x="1335164" y="1020657"/>
                </a:lnTo>
                <a:lnTo>
                  <a:pt x="1354309" y="979210"/>
                </a:lnTo>
                <a:lnTo>
                  <a:pt x="1370797" y="936365"/>
                </a:lnTo>
                <a:lnTo>
                  <a:pt x="1384522" y="892227"/>
                </a:lnTo>
                <a:lnTo>
                  <a:pt x="1395380" y="846902"/>
                </a:lnTo>
                <a:lnTo>
                  <a:pt x="1403265" y="800494"/>
                </a:lnTo>
                <a:lnTo>
                  <a:pt x="1408073" y="753108"/>
                </a:lnTo>
                <a:lnTo>
                  <a:pt x="1409700" y="704850"/>
                </a:lnTo>
                <a:lnTo>
                  <a:pt x="1408073" y="656591"/>
                </a:lnTo>
                <a:lnTo>
                  <a:pt x="1403265" y="609205"/>
                </a:lnTo>
                <a:lnTo>
                  <a:pt x="1395380" y="562797"/>
                </a:lnTo>
                <a:lnTo>
                  <a:pt x="1384522" y="517472"/>
                </a:lnTo>
                <a:lnTo>
                  <a:pt x="1370797" y="473334"/>
                </a:lnTo>
                <a:lnTo>
                  <a:pt x="1354309" y="430489"/>
                </a:lnTo>
                <a:lnTo>
                  <a:pt x="1335164" y="389042"/>
                </a:lnTo>
                <a:lnTo>
                  <a:pt x="1313467" y="349097"/>
                </a:lnTo>
                <a:lnTo>
                  <a:pt x="1289323" y="310760"/>
                </a:lnTo>
                <a:lnTo>
                  <a:pt x="1262836" y="274136"/>
                </a:lnTo>
                <a:lnTo>
                  <a:pt x="1234112" y="239329"/>
                </a:lnTo>
                <a:lnTo>
                  <a:pt x="1203255" y="206444"/>
                </a:lnTo>
                <a:lnTo>
                  <a:pt x="1170370" y="175587"/>
                </a:lnTo>
                <a:lnTo>
                  <a:pt x="1135563" y="146863"/>
                </a:lnTo>
                <a:lnTo>
                  <a:pt x="1098939" y="120376"/>
                </a:lnTo>
                <a:lnTo>
                  <a:pt x="1060602" y="96232"/>
                </a:lnTo>
                <a:lnTo>
                  <a:pt x="1020657" y="74535"/>
                </a:lnTo>
                <a:lnTo>
                  <a:pt x="979210" y="55390"/>
                </a:lnTo>
                <a:lnTo>
                  <a:pt x="936365" y="38902"/>
                </a:lnTo>
                <a:lnTo>
                  <a:pt x="892227" y="25177"/>
                </a:lnTo>
                <a:lnTo>
                  <a:pt x="846902" y="14319"/>
                </a:lnTo>
                <a:lnTo>
                  <a:pt x="800494" y="6434"/>
                </a:lnTo>
                <a:lnTo>
                  <a:pt x="753108" y="1626"/>
                </a:lnTo>
                <a:lnTo>
                  <a:pt x="7048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57492FDD-5832-5D41-961D-895A909FCF56}"/>
              </a:ext>
            </a:extLst>
          </p:cNvPr>
          <p:cNvGrpSpPr/>
          <p:nvPr/>
        </p:nvGrpSpPr>
        <p:grpSpPr>
          <a:xfrm>
            <a:off x="3695700" y="2089150"/>
            <a:ext cx="1409700" cy="1409700"/>
            <a:chOff x="3695700" y="2089150"/>
            <a:chExt cx="1409700" cy="1409700"/>
          </a:xfrm>
        </p:grpSpPr>
        <p:sp>
          <p:nvSpPr>
            <p:cNvPr id="37" name="object 37"/>
            <p:cNvSpPr/>
            <p:nvPr/>
          </p:nvSpPr>
          <p:spPr>
            <a:xfrm>
              <a:off x="3695700" y="208915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65" name="Skupina 64">
              <a:extLst>
                <a:ext uri="{FF2B5EF4-FFF2-40B4-BE49-F238E27FC236}">
                  <a16:creationId xmlns:a16="http://schemas.microsoft.com/office/drawing/2014/main" id="{15594400-85EA-0349-AA42-41148D6DC6B4}"/>
                </a:ext>
              </a:extLst>
            </p:cNvPr>
            <p:cNvGrpSpPr/>
            <p:nvPr/>
          </p:nvGrpSpPr>
          <p:grpSpPr>
            <a:xfrm>
              <a:off x="4032255" y="2481042"/>
              <a:ext cx="736600" cy="588808"/>
              <a:chOff x="4032255" y="2481042"/>
              <a:chExt cx="736600" cy="588808"/>
            </a:xfrm>
          </p:grpSpPr>
          <p:sp>
            <p:nvSpPr>
              <p:cNvPr id="45" name="object 45"/>
              <p:cNvSpPr/>
              <p:nvPr/>
            </p:nvSpPr>
            <p:spPr>
              <a:xfrm>
                <a:off x="4032255" y="2481042"/>
                <a:ext cx="736600" cy="396240"/>
              </a:xfrm>
              <a:custGeom>
                <a:avLst/>
                <a:gdLst/>
                <a:ahLst/>
                <a:cxnLst/>
                <a:rect l="l" t="t" r="r" b="b"/>
                <a:pathLst>
                  <a:path w="736600" h="396239">
                    <a:moveTo>
                      <a:pt x="704786" y="0"/>
                    </a:moveTo>
                    <a:lnTo>
                      <a:pt x="31800" y="0"/>
                    </a:lnTo>
                    <a:lnTo>
                      <a:pt x="19432" y="2504"/>
                    </a:lnTo>
                    <a:lnTo>
                      <a:pt x="9323" y="9329"/>
                    </a:lnTo>
                    <a:lnTo>
                      <a:pt x="2502" y="19443"/>
                    </a:lnTo>
                    <a:lnTo>
                      <a:pt x="0" y="31813"/>
                    </a:lnTo>
                    <a:lnTo>
                      <a:pt x="0" y="364159"/>
                    </a:lnTo>
                    <a:lnTo>
                      <a:pt x="2502" y="376535"/>
                    </a:lnTo>
                    <a:lnTo>
                      <a:pt x="9323" y="386648"/>
                    </a:lnTo>
                    <a:lnTo>
                      <a:pt x="19432" y="393470"/>
                    </a:lnTo>
                    <a:lnTo>
                      <a:pt x="31800" y="395973"/>
                    </a:lnTo>
                    <a:lnTo>
                      <a:pt x="704786" y="395973"/>
                    </a:lnTo>
                    <a:lnTo>
                      <a:pt x="717156" y="393470"/>
                    </a:lnTo>
                    <a:lnTo>
                      <a:pt x="727270" y="386648"/>
                    </a:lnTo>
                    <a:lnTo>
                      <a:pt x="734095" y="376535"/>
                    </a:lnTo>
                    <a:lnTo>
                      <a:pt x="736600" y="364159"/>
                    </a:lnTo>
                    <a:lnTo>
                      <a:pt x="31800" y="364159"/>
                    </a:lnTo>
                    <a:lnTo>
                      <a:pt x="31800" y="31813"/>
                    </a:lnTo>
                    <a:lnTo>
                      <a:pt x="736600" y="31813"/>
                    </a:lnTo>
                    <a:lnTo>
                      <a:pt x="734095" y="19443"/>
                    </a:lnTo>
                    <a:lnTo>
                      <a:pt x="727270" y="9329"/>
                    </a:lnTo>
                    <a:lnTo>
                      <a:pt x="717156" y="2504"/>
                    </a:lnTo>
                    <a:lnTo>
                      <a:pt x="704786" y="0"/>
                    </a:lnTo>
                    <a:close/>
                  </a:path>
                  <a:path w="736600" h="396239">
                    <a:moveTo>
                      <a:pt x="736600" y="31813"/>
                    </a:moveTo>
                    <a:lnTo>
                      <a:pt x="704786" y="31813"/>
                    </a:lnTo>
                    <a:lnTo>
                      <a:pt x="704799" y="364159"/>
                    </a:lnTo>
                    <a:lnTo>
                      <a:pt x="736600" y="364159"/>
                    </a:lnTo>
                    <a:lnTo>
                      <a:pt x="736600" y="31813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4305920" y="2590642"/>
                <a:ext cx="189255" cy="1876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4082364" y="2529122"/>
                <a:ext cx="636270" cy="302260"/>
              </a:xfrm>
              <a:custGeom>
                <a:avLst/>
                <a:gdLst/>
                <a:ahLst/>
                <a:cxnLst/>
                <a:rect l="l" t="t" r="r" b="b"/>
                <a:pathLst>
                  <a:path w="636270" h="302260">
                    <a:moveTo>
                      <a:pt x="584187" y="0"/>
                    </a:moveTo>
                    <a:lnTo>
                      <a:pt x="52184" y="0"/>
                    </a:lnTo>
                    <a:lnTo>
                      <a:pt x="45084" y="7048"/>
                    </a:lnTo>
                    <a:lnTo>
                      <a:pt x="45021" y="15786"/>
                    </a:lnTo>
                    <a:lnTo>
                      <a:pt x="43584" y="30094"/>
                    </a:lnTo>
                    <a:lnTo>
                      <a:pt x="38700" y="39476"/>
                    </a:lnTo>
                    <a:lnTo>
                      <a:pt x="29162" y="45198"/>
                    </a:lnTo>
                    <a:lnTo>
                      <a:pt x="13766" y="48526"/>
                    </a:lnTo>
                    <a:lnTo>
                      <a:pt x="5880" y="49606"/>
                    </a:lnTo>
                    <a:lnTo>
                      <a:pt x="0" y="56337"/>
                    </a:lnTo>
                    <a:lnTo>
                      <a:pt x="0" y="256247"/>
                    </a:lnTo>
                    <a:lnTo>
                      <a:pt x="5880" y="262991"/>
                    </a:lnTo>
                    <a:lnTo>
                      <a:pt x="13766" y="264058"/>
                    </a:lnTo>
                    <a:lnTo>
                      <a:pt x="31764" y="266793"/>
                    </a:lnTo>
                    <a:lnTo>
                      <a:pt x="41019" y="270028"/>
                    </a:lnTo>
                    <a:lnTo>
                      <a:pt x="44461" y="275858"/>
                    </a:lnTo>
                    <a:lnTo>
                      <a:pt x="45021" y="286372"/>
                    </a:lnTo>
                    <a:lnTo>
                      <a:pt x="45084" y="295122"/>
                    </a:lnTo>
                    <a:lnTo>
                      <a:pt x="52184" y="302171"/>
                    </a:lnTo>
                    <a:lnTo>
                      <a:pt x="583869" y="302171"/>
                    </a:lnTo>
                    <a:lnTo>
                      <a:pt x="590702" y="296011"/>
                    </a:lnTo>
                    <a:lnTo>
                      <a:pt x="591540" y="287909"/>
                    </a:lnTo>
                    <a:lnTo>
                      <a:pt x="594114" y="281628"/>
                    </a:lnTo>
                    <a:lnTo>
                      <a:pt x="600492" y="274672"/>
                    </a:lnTo>
                    <a:lnTo>
                      <a:pt x="607246" y="270357"/>
                    </a:lnTo>
                    <a:lnTo>
                      <a:pt x="75399" y="270357"/>
                    </a:lnTo>
                    <a:lnTo>
                      <a:pt x="69484" y="254512"/>
                    </a:lnTo>
                    <a:lnTo>
                      <a:pt x="59726" y="244257"/>
                    </a:lnTo>
                    <a:lnTo>
                      <a:pt x="46908" y="238105"/>
                    </a:lnTo>
                    <a:lnTo>
                      <a:pt x="31813" y="234569"/>
                    </a:lnTo>
                    <a:lnTo>
                      <a:pt x="31813" y="77406"/>
                    </a:lnTo>
                    <a:lnTo>
                      <a:pt x="48897" y="70921"/>
                    </a:lnTo>
                    <a:lnTo>
                      <a:pt x="61774" y="61275"/>
                    </a:lnTo>
                    <a:lnTo>
                      <a:pt x="70605" y="48293"/>
                    </a:lnTo>
                    <a:lnTo>
                      <a:pt x="75552" y="31800"/>
                    </a:lnTo>
                    <a:lnTo>
                      <a:pt x="595962" y="31800"/>
                    </a:lnTo>
                    <a:lnTo>
                      <a:pt x="593853" y="28229"/>
                    </a:lnTo>
                    <a:lnTo>
                      <a:pt x="591604" y="15074"/>
                    </a:lnTo>
                    <a:lnTo>
                      <a:pt x="591159" y="6629"/>
                    </a:lnTo>
                    <a:lnTo>
                      <a:pt x="584187" y="0"/>
                    </a:lnTo>
                    <a:close/>
                  </a:path>
                  <a:path w="636270" h="302260">
                    <a:moveTo>
                      <a:pt x="595962" y="31800"/>
                    </a:moveTo>
                    <a:lnTo>
                      <a:pt x="561911" y="31800"/>
                    </a:lnTo>
                    <a:lnTo>
                      <a:pt x="567482" y="46954"/>
                    </a:lnTo>
                    <a:lnTo>
                      <a:pt x="576427" y="59445"/>
                    </a:lnTo>
                    <a:lnTo>
                      <a:pt x="588725" y="69255"/>
                    </a:lnTo>
                    <a:lnTo>
                      <a:pt x="604354" y="76365"/>
                    </a:lnTo>
                    <a:lnTo>
                      <a:pt x="604354" y="236435"/>
                    </a:lnTo>
                    <a:lnTo>
                      <a:pt x="591188" y="242511"/>
                    </a:lnTo>
                    <a:lnTo>
                      <a:pt x="579816" y="250424"/>
                    </a:lnTo>
                    <a:lnTo>
                      <a:pt x="570623" y="259824"/>
                    </a:lnTo>
                    <a:lnTo>
                      <a:pt x="563994" y="270357"/>
                    </a:lnTo>
                    <a:lnTo>
                      <a:pt x="607246" y="270357"/>
                    </a:lnTo>
                    <a:lnTo>
                      <a:pt x="610344" y="268377"/>
                    </a:lnTo>
                    <a:lnTo>
                      <a:pt x="623341" y="264083"/>
                    </a:lnTo>
                    <a:lnTo>
                      <a:pt x="630796" y="262610"/>
                    </a:lnTo>
                    <a:lnTo>
                      <a:pt x="636168" y="256070"/>
                    </a:lnTo>
                    <a:lnTo>
                      <a:pt x="636168" y="56502"/>
                    </a:lnTo>
                    <a:lnTo>
                      <a:pt x="630796" y="49961"/>
                    </a:lnTo>
                    <a:lnTo>
                      <a:pt x="623341" y="48501"/>
                    </a:lnTo>
                    <a:lnTo>
                      <a:pt x="609083" y="44269"/>
                    </a:lnTo>
                    <a:lnTo>
                      <a:pt x="599466" y="37736"/>
                    </a:lnTo>
                    <a:lnTo>
                      <a:pt x="595962" y="31800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4034652" y="2942617"/>
                <a:ext cx="7321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32154">
                    <a:moveTo>
                      <a:pt x="0" y="0"/>
                    </a:moveTo>
                    <a:lnTo>
                      <a:pt x="731583" y="0"/>
                    </a:lnTo>
                  </a:path>
                </a:pathLst>
              </a:custGeom>
              <a:ln w="31813">
                <a:solidFill>
                  <a:srgbClr val="FDBA1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4034652" y="3006234"/>
                <a:ext cx="7321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32154">
                    <a:moveTo>
                      <a:pt x="0" y="0"/>
                    </a:moveTo>
                    <a:lnTo>
                      <a:pt x="731583" y="0"/>
                    </a:lnTo>
                  </a:path>
                </a:pathLst>
              </a:custGeom>
              <a:ln w="31813">
                <a:solidFill>
                  <a:srgbClr val="FDBA1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4034652" y="3069850"/>
                <a:ext cx="7321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32154">
                    <a:moveTo>
                      <a:pt x="0" y="0"/>
                    </a:moveTo>
                    <a:lnTo>
                      <a:pt x="731583" y="0"/>
                    </a:lnTo>
                  </a:path>
                </a:pathLst>
              </a:custGeom>
              <a:ln w="31813">
                <a:solidFill>
                  <a:srgbClr val="FDBA1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70" name="Skupina 69">
            <a:extLst>
              <a:ext uri="{FF2B5EF4-FFF2-40B4-BE49-F238E27FC236}">
                <a16:creationId xmlns:a16="http://schemas.microsoft.com/office/drawing/2014/main" id="{85CCD3F2-7078-F94D-BAA4-BA6BA2C2CAEC}"/>
              </a:ext>
            </a:extLst>
          </p:cNvPr>
          <p:cNvGrpSpPr/>
          <p:nvPr/>
        </p:nvGrpSpPr>
        <p:grpSpPr>
          <a:xfrm>
            <a:off x="3680972" y="3892731"/>
            <a:ext cx="1409700" cy="1409700"/>
            <a:chOff x="3695700" y="3873500"/>
            <a:chExt cx="1409700" cy="1409700"/>
          </a:xfrm>
        </p:grpSpPr>
        <p:sp>
          <p:nvSpPr>
            <p:cNvPr id="44" name="object 44"/>
            <p:cNvSpPr/>
            <p:nvPr/>
          </p:nvSpPr>
          <p:spPr>
            <a:xfrm>
              <a:off x="3695700" y="38735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1409700"/>
                  </a:move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close/>
                </a:path>
              </a:pathLst>
            </a:custGeom>
            <a:ln w="25400">
              <a:solidFill>
                <a:srgbClr val="FDB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66" name="Skupina 65">
              <a:extLst>
                <a:ext uri="{FF2B5EF4-FFF2-40B4-BE49-F238E27FC236}">
                  <a16:creationId xmlns:a16="http://schemas.microsoft.com/office/drawing/2014/main" id="{2CBB7D76-6848-8647-B2E4-8C1C1ACA31CD}"/>
                </a:ext>
              </a:extLst>
            </p:cNvPr>
            <p:cNvGrpSpPr/>
            <p:nvPr/>
          </p:nvGrpSpPr>
          <p:grpSpPr>
            <a:xfrm>
              <a:off x="4026362" y="4229099"/>
              <a:ext cx="761365" cy="752414"/>
              <a:chOff x="4026362" y="4229099"/>
              <a:chExt cx="761365" cy="752414"/>
            </a:xfrm>
          </p:grpSpPr>
          <p:sp>
            <p:nvSpPr>
              <p:cNvPr id="51" name="object 51"/>
              <p:cNvSpPr/>
              <p:nvPr/>
            </p:nvSpPr>
            <p:spPr>
              <a:xfrm>
                <a:off x="4026362" y="4400419"/>
                <a:ext cx="761365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761364" h="409575">
                    <a:moveTo>
                      <a:pt x="728205" y="0"/>
                    </a:moveTo>
                    <a:lnTo>
                      <a:pt x="32867" y="0"/>
                    </a:lnTo>
                    <a:lnTo>
                      <a:pt x="20091" y="2585"/>
                    </a:lnTo>
                    <a:lnTo>
                      <a:pt x="9642" y="9632"/>
                    </a:lnTo>
                    <a:lnTo>
                      <a:pt x="2588" y="20081"/>
                    </a:lnTo>
                    <a:lnTo>
                      <a:pt x="0" y="32867"/>
                    </a:lnTo>
                    <a:lnTo>
                      <a:pt x="0" y="376250"/>
                    </a:lnTo>
                    <a:lnTo>
                      <a:pt x="2588" y="389031"/>
                    </a:lnTo>
                    <a:lnTo>
                      <a:pt x="9642" y="399480"/>
                    </a:lnTo>
                    <a:lnTo>
                      <a:pt x="20091" y="406530"/>
                    </a:lnTo>
                    <a:lnTo>
                      <a:pt x="32867" y="409117"/>
                    </a:lnTo>
                    <a:lnTo>
                      <a:pt x="728205" y="409117"/>
                    </a:lnTo>
                    <a:lnTo>
                      <a:pt x="740981" y="406530"/>
                    </a:lnTo>
                    <a:lnTo>
                      <a:pt x="751430" y="399480"/>
                    </a:lnTo>
                    <a:lnTo>
                      <a:pt x="758484" y="389031"/>
                    </a:lnTo>
                    <a:lnTo>
                      <a:pt x="761072" y="376250"/>
                    </a:lnTo>
                    <a:lnTo>
                      <a:pt x="32867" y="376250"/>
                    </a:lnTo>
                    <a:lnTo>
                      <a:pt x="32867" y="32867"/>
                    </a:lnTo>
                    <a:lnTo>
                      <a:pt x="761072" y="32867"/>
                    </a:lnTo>
                    <a:lnTo>
                      <a:pt x="758484" y="20081"/>
                    </a:lnTo>
                    <a:lnTo>
                      <a:pt x="751430" y="9632"/>
                    </a:lnTo>
                    <a:lnTo>
                      <a:pt x="740981" y="2585"/>
                    </a:lnTo>
                    <a:lnTo>
                      <a:pt x="728205" y="0"/>
                    </a:lnTo>
                    <a:close/>
                  </a:path>
                  <a:path w="761364" h="409575">
                    <a:moveTo>
                      <a:pt x="761072" y="32867"/>
                    </a:moveTo>
                    <a:lnTo>
                      <a:pt x="728205" y="32867"/>
                    </a:lnTo>
                    <a:lnTo>
                      <a:pt x="728218" y="376250"/>
                    </a:lnTo>
                    <a:lnTo>
                      <a:pt x="761072" y="376250"/>
                    </a:lnTo>
                    <a:lnTo>
                      <a:pt x="761072" y="32867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4309127" y="4513647"/>
                <a:ext cx="195541" cy="19387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4078153" y="4450089"/>
                <a:ext cx="657860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657860" h="312420">
                    <a:moveTo>
                      <a:pt x="603580" y="0"/>
                    </a:moveTo>
                    <a:lnTo>
                      <a:pt x="53898" y="0"/>
                    </a:lnTo>
                    <a:lnTo>
                      <a:pt x="46570" y="7277"/>
                    </a:lnTo>
                    <a:lnTo>
                      <a:pt x="46507" y="16319"/>
                    </a:lnTo>
                    <a:lnTo>
                      <a:pt x="45018" y="31097"/>
                    </a:lnTo>
                    <a:lnTo>
                      <a:pt x="39970" y="40792"/>
                    </a:lnTo>
                    <a:lnTo>
                      <a:pt x="30116" y="46705"/>
                    </a:lnTo>
                    <a:lnTo>
                      <a:pt x="14211" y="50139"/>
                    </a:lnTo>
                    <a:lnTo>
                      <a:pt x="6070" y="51244"/>
                    </a:lnTo>
                    <a:lnTo>
                      <a:pt x="0" y="58204"/>
                    </a:lnTo>
                    <a:lnTo>
                      <a:pt x="0" y="264756"/>
                    </a:lnTo>
                    <a:lnTo>
                      <a:pt x="6070" y="271716"/>
                    </a:lnTo>
                    <a:lnTo>
                      <a:pt x="14211" y="272821"/>
                    </a:lnTo>
                    <a:lnTo>
                      <a:pt x="32811" y="275646"/>
                    </a:lnTo>
                    <a:lnTo>
                      <a:pt x="42375" y="278990"/>
                    </a:lnTo>
                    <a:lnTo>
                      <a:pt x="45931" y="285015"/>
                    </a:lnTo>
                    <a:lnTo>
                      <a:pt x="46507" y="295884"/>
                    </a:lnTo>
                    <a:lnTo>
                      <a:pt x="46570" y="304914"/>
                    </a:lnTo>
                    <a:lnTo>
                      <a:pt x="53898" y="312204"/>
                    </a:lnTo>
                    <a:lnTo>
                      <a:pt x="603249" y="312204"/>
                    </a:lnTo>
                    <a:lnTo>
                      <a:pt x="610311" y="305841"/>
                    </a:lnTo>
                    <a:lnTo>
                      <a:pt x="611174" y="297459"/>
                    </a:lnTo>
                    <a:lnTo>
                      <a:pt x="613834" y="290979"/>
                    </a:lnTo>
                    <a:lnTo>
                      <a:pt x="620425" y="283795"/>
                    </a:lnTo>
                    <a:lnTo>
                      <a:pt x="627402" y="279336"/>
                    </a:lnTo>
                    <a:lnTo>
                      <a:pt x="77889" y="279336"/>
                    </a:lnTo>
                    <a:lnTo>
                      <a:pt x="71783" y="262963"/>
                    </a:lnTo>
                    <a:lnTo>
                      <a:pt x="61702" y="252368"/>
                    </a:lnTo>
                    <a:lnTo>
                      <a:pt x="48460" y="246010"/>
                    </a:lnTo>
                    <a:lnTo>
                      <a:pt x="32867" y="242354"/>
                    </a:lnTo>
                    <a:lnTo>
                      <a:pt x="32867" y="79959"/>
                    </a:lnTo>
                    <a:lnTo>
                      <a:pt x="50511" y="73268"/>
                    </a:lnTo>
                    <a:lnTo>
                      <a:pt x="63814" y="63307"/>
                    </a:lnTo>
                    <a:lnTo>
                      <a:pt x="72940" y="49896"/>
                    </a:lnTo>
                    <a:lnTo>
                      <a:pt x="78054" y="32854"/>
                    </a:lnTo>
                    <a:lnTo>
                      <a:pt x="615749" y="32854"/>
                    </a:lnTo>
                    <a:lnTo>
                      <a:pt x="613570" y="29161"/>
                    </a:lnTo>
                    <a:lnTo>
                      <a:pt x="611250" y="15570"/>
                    </a:lnTo>
                    <a:lnTo>
                      <a:pt x="610781" y="6845"/>
                    </a:lnTo>
                    <a:lnTo>
                      <a:pt x="603580" y="0"/>
                    </a:lnTo>
                    <a:close/>
                  </a:path>
                  <a:path w="657860" h="312420">
                    <a:moveTo>
                      <a:pt x="615749" y="32854"/>
                    </a:moveTo>
                    <a:lnTo>
                      <a:pt x="580567" y="32854"/>
                    </a:lnTo>
                    <a:lnTo>
                      <a:pt x="586326" y="48508"/>
                    </a:lnTo>
                    <a:lnTo>
                      <a:pt x="595569" y="61412"/>
                    </a:lnTo>
                    <a:lnTo>
                      <a:pt x="608274" y="71547"/>
                    </a:lnTo>
                    <a:lnTo>
                      <a:pt x="624420" y="78892"/>
                    </a:lnTo>
                    <a:lnTo>
                      <a:pt x="624420" y="244284"/>
                    </a:lnTo>
                    <a:lnTo>
                      <a:pt x="610819" y="250563"/>
                    </a:lnTo>
                    <a:lnTo>
                      <a:pt x="599066" y="258738"/>
                    </a:lnTo>
                    <a:lnTo>
                      <a:pt x="589564" y="268450"/>
                    </a:lnTo>
                    <a:lnTo>
                      <a:pt x="582714" y="279336"/>
                    </a:lnTo>
                    <a:lnTo>
                      <a:pt x="627402" y="279336"/>
                    </a:lnTo>
                    <a:lnTo>
                      <a:pt x="630604" y="277290"/>
                    </a:lnTo>
                    <a:lnTo>
                      <a:pt x="644029" y="272846"/>
                    </a:lnTo>
                    <a:lnTo>
                      <a:pt x="651738" y="271335"/>
                    </a:lnTo>
                    <a:lnTo>
                      <a:pt x="657288" y="264579"/>
                    </a:lnTo>
                    <a:lnTo>
                      <a:pt x="657288" y="58369"/>
                    </a:lnTo>
                    <a:lnTo>
                      <a:pt x="651738" y="51625"/>
                    </a:lnTo>
                    <a:lnTo>
                      <a:pt x="644029" y="50114"/>
                    </a:lnTo>
                    <a:lnTo>
                      <a:pt x="629301" y="45738"/>
                    </a:lnTo>
                    <a:lnTo>
                      <a:pt x="619367" y="38985"/>
                    </a:lnTo>
                    <a:lnTo>
                      <a:pt x="615749" y="32854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4092278" y="4778948"/>
                <a:ext cx="385445" cy="202565"/>
              </a:xfrm>
              <a:custGeom>
                <a:avLst/>
                <a:gdLst/>
                <a:ahLst/>
                <a:cxnLst/>
                <a:rect l="l" t="t" r="r" b="b"/>
                <a:pathLst>
                  <a:path w="385445" h="202564">
                    <a:moveTo>
                      <a:pt x="16428" y="0"/>
                    </a:moveTo>
                    <a:lnTo>
                      <a:pt x="10247" y="1202"/>
                    </a:lnTo>
                    <a:lnTo>
                      <a:pt x="4814" y="4810"/>
                    </a:lnTo>
                    <a:lnTo>
                      <a:pt x="1193" y="10281"/>
                    </a:lnTo>
                    <a:lnTo>
                      <a:pt x="0" y="16463"/>
                    </a:lnTo>
                    <a:lnTo>
                      <a:pt x="1199" y="22617"/>
                    </a:lnTo>
                    <a:lnTo>
                      <a:pt x="168974" y="192224"/>
                    </a:lnTo>
                    <a:lnTo>
                      <a:pt x="192558" y="201977"/>
                    </a:lnTo>
                    <a:lnTo>
                      <a:pt x="198938" y="201368"/>
                    </a:lnTo>
                    <a:lnTo>
                      <a:pt x="205129" y="199539"/>
                    </a:lnTo>
                    <a:lnTo>
                      <a:pt x="210937" y="196491"/>
                    </a:lnTo>
                    <a:lnTo>
                      <a:pt x="216167" y="192224"/>
                    </a:lnTo>
                    <a:lnTo>
                      <a:pt x="239406" y="168983"/>
                    </a:lnTo>
                    <a:lnTo>
                      <a:pt x="192202" y="168983"/>
                    </a:lnTo>
                    <a:lnTo>
                      <a:pt x="28042" y="4810"/>
                    </a:lnTo>
                    <a:lnTo>
                      <a:pt x="22609" y="1202"/>
                    </a:lnTo>
                    <a:lnTo>
                      <a:pt x="16428" y="0"/>
                    </a:lnTo>
                    <a:close/>
                  </a:path>
                  <a:path w="385445" h="202564">
                    <a:moveTo>
                      <a:pt x="368675" y="38"/>
                    </a:moveTo>
                    <a:lnTo>
                      <a:pt x="362494" y="1240"/>
                    </a:lnTo>
                    <a:lnTo>
                      <a:pt x="357061" y="4848"/>
                    </a:lnTo>
                    <a:lnTo>
                      <a:pt x="192202" y="168983"/>
                    </a:lnTo>
                    <a:lnTo>
                      <a:pt x="239406" y="168983"/>
                    </a:lnTo>
                    <a:lnTo>
                      <a:pt x="380314" y="28051"/>
                    </a:lnTo>
                    <a:lnTo>
                      <a:pt x="383910" y="22617"/>
                    </a:lnTo>
                    <a:lnTo>
                      <a:pt x="385103" y="16435"/>
                    </a:lnTo>
                    <a:lnTo>
                      <a:pt x="383904" y="10281"/>
                    </a:lnTo>
                    <a:lnTo>
                      <a:pt x="380289" y="4848"/>
                    </a:lnTo>
                    <a:lnTo>
                      <a:pt x="374856" y="1240"/>
                    </a:lnTo>
                    <a:lnTo>
                      <a:pt x="368675" y="38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4333851" y="4229099"/>
                <a:ext cx="390525" cy="204470"/>
              </a:xfrm>
              <a:custGeom>
                <a:avLst/>
                <a:gdLst/>
                <a:ahLst/>
                <a:cxnLst/>
                <a:rect l="l" t="t" r="r" b="b"/>
                <a:pathLst>
                  <a:path w="390525" h="204470">
                    <a:moveTo>
                      <a:pt x="242090" y="33053"/>
                    </a:moveTo>
                    <a:lnTo>
                      <a:pt x="195621" y="33053"/>
                    </a:lnTo>
                    <a:lnTo>
                      <a:pt x="365369" y="202814"/>
                    </a:lnTo>
                    <a:lnTo>
                      <a:pt x="369573" y="204414"/>
                    </a:lnTo>
                    <a:lnTo>
                      <a:pt x="377980" y="204414"/>
                    </a:lnTo>
                    <a:lnTo>
                      <a:pt x="382184" y="202814"/>
                    </a:lnTo>
                    <a:lnTo>
                      <a:pt x="385422" y="199563"/>
                    </a:lnTo>
                    <a:lnTo>
                      <a:pt x="389011" y="194129"/>
                    </a:lnTo>
                    <a:lnTo>
                      <a:pt x="390201" y="187948"/>
                    </a:lnTo>
                    <a:lnTo>
                      <a:pt x="389005" y="181798"/>
                    </a:lnTo>
                    <a:lnTo>
                      <a:pt x="385372" y="176334"/>
                    </a:lnTo>
                    <a:lnTo>
                      <a:pt x="242090" y="33053"/>
                    </a:lnTo>
                    <a:close/>
                  </a:path>
                  <a:path w="390525" h="204470">
                    <a:moveTo>
                      <a:pt x="195111" y="0"/>
                    </a:moveTo>
                    <a:lnTo>
                      <a:pt x="4787" y="176360"/>
                    </a:lnTo>
                    <a:lnTo>
                      <a:pt x="0" y="187980"/>
                    </a:lnTo>
                    <a:lnTo>
                      <a:pt x="1196" y="194129"/>
                    </a:lnTo>
                    <a:lnTo>
                      <a:pt x="4803" y="199563"/>
                    </a:lnTo>
                    <a:lnTo>
                      <a:pt x="10244" y="203177"/>
                    </a:lnTo>
                    <a:lnTo>
                      <a:pt x="16429" y="204382"/>
                    </a:lnTo>
                    <a:lnTo>
                      <a:pt x="22611" y="203177"/>
                    </a:lnTo>
                    <a:lnTo>
                      <a:pt x="28044" y="199563"/>
                    </a:lnTo>
                    <a:lnTo>
                      <a:pt x="195621" y="33053"/>
                    </a:lnTo>
                    <a:lnTo>
                      <a:pt x="242090" y="33053"/>
                    </a:lnTo>
                    <a:lnTo>
                      <a:pt x="218862" y="9825"/>
                    </a:lnTo>
                    <a:lnTo>
                      <a:pt x="207744" y="2454"/>
                    </a:lnTo>
                    <a:lnTo>
                      <a:pt x="195111" y="0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4401374" y="4322358"/>
                <a:ext cx="252012" cy="11116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4161659" y="4778931"/>
                <a:ext cx="252425" cy="116376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69" name="Skupina 68">
            <a:extLst>
              <a:ext uri="{FF2B5EF4-FFF2-40B4-BE49-F238E27FC236}">
                <a16:creationId xmlns:a16="http://schemas.microsoft.com/office/drawing/2014/main" id="{558C3F4A-26E2-CB4D-9688-C3225830E153}"/>
              </a:ext>
            </a:extLst>
          </p:cNvPr>
          <p:cNvGrpSpPr/>
          <p:nvPr/>
        </p:nvGrpSpPr>
        <p:grpSpPr>
          <a:xfrm>
            <a:off x="3695700" y="6781800"/>
            <a:ext cx="1409700" cy="1409700"/>
            <a:chOff x="3695700" y="6781800"/>
            <a:chExt cx="1409700" cy="1409700"/>
          </a:xfrm>
        </p:grpSpPr>
        <p:sp>
          <p:nvSpPr>
            <p:cNvPr id="39" name="object 39"/>
            <p:cNvSpPr/>
            <p:nvPr/>
          </p:nvSpPr>
          <p:spPr>
            <a:xfrm>
              <a:off x="3695700" y="67818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089394" y="7175502"/>
              <a:ext cx="631190" cy="635000"/>
            </a:xfrm>
            <a:custGeom>
              <a:avLst/>
              <a:gdLst/>
              <a:ahLst/>
              <a:cxnLst/>
              <a:rect l="l" t="t" r="r" b="b"/>
              <a:pathLst>
                <a:path w="631189" h="635000">
                  <a:moveTo>
                    <a:pt x="536714" y="0"/>
                  </a:moveTo>
                  <a:lnTo>
                    <a:pt x="467995" y="0"/>
                  </a:lnTo>
                  <a:lnTo>
                    <a:pt x="98298" y="635000"/>
                  </a:lnTo>
                  <a:lnTo>
                    <a:pt x="166154" y="635000"/>
                  </a:lnTo>
                  <a:lnTo>
                    <a:pt x="536714" y="0"/>
                  </a:lnTo>
                  <a:close/>
                </a:path>
                <a:path w="631189" h="635000">
                  <a:moveTo>
                    <a:pt x="506260" y="256603"/>
                  </a:moveTo>
                  <a:lnTo>
                    <a:pt x="460159" y="263563"/>
                  </a:lnTo>
                  <a:lnTo>
                    <a:pt x="420154" y="283578"/>
                  </a:lnTo>
                  <a:lnTo>
                    <a:pt x="391883" y="315328"/>
                  </a:lnTo>
                  <a:lnTo>
                    <a:pt x="381000" y="358381"/>
                  </a:lnTo>
                  <a:lnTo>
                    <a:pt x="381000" y="522782"/>
                  </a:lnTo>
                  <a:lnTo>
                    <a:pt x="391439" y="565848"/>
                  </a:lnTo>
                  <a:lnTo>
                    <a:pt x="419277" y="597598"/>
                  </a:lnTo>
                  <a:lnTo>
                    <a:pt x="459295" y="617169"/>
                  </a:lnTo>
                  <a:lnTo>
                    <a:pt x="506260" y="623684"/>
                  </a:lnTo>
                  <a:lnTo>
                    <a:pt x="517949" y="623277"/>
                  </a:lnTo>
                  <a:lnTo>
                    <a:pt x="563346" y="613496"/>
                  </a:lnTo>
                  <a:lnTo>
                    <a:pt x="600641" y="590721"/>
                  </a:lnTo>
                  <a:lnTo>
                    <a:pt x="623288" y="559320"/>
                  </a:lnTo>
                  <a:lnTo>
                    <a:pt x="500468" y="559320"/>
                  </a:lnTo>
                  <a:lnTo>
                    <a:pt x="494525" y="558444"/>
                  </a:lnTo>
                  <a:lnTo>
                    <a:pt x="458863" y="534962"/>
                  </a:lnTo>
                  <a:lnTo>
                    <a:pt x="455663" y="529170"/>
                  </a:lnTo>
                  <a:lnTo>
                    <a:pt x="454075" y="522211"/>
                  </a:lnTo>
                  <a:lnTo>
                    <a:pt x="454075" y="360121"/>
                  </a:lnTo>
                  <a:lnTo>
                    <a:pt x="476694" y="328955"/>
                  </a:lnTo>
                  <a:lnTo>
                    <a:pt x="500468" y="321843"/>
                  </a:lnTo>
                  <a:lnTo>
                    <a:pt x="623282" y="321843"/>
                  </a:lnTo>
                  <a:lnTo>
                    <a:pt x="620217" y="315328"/>
                  </a:lnTo>
                  <a:lnTo>
                    <a:pt x="591947" y="283578"/>
                  </a:lnTo>
                  <a:lnTo>
                    <a:pt x="551929" y="263563"/>
                  </a:lnTo>
                  <a:lnTo>
                    <a:pt x="517923" y="257039"/>
                  </a:lnTo>
                  <a:lnTo>
                    <a:pt x="506260" y="256603"/>
                  </a:lnTo>
                  <a:close/>
                </a:path>
                <a:path w="631189" h="635000">
                  <a:moveTo>
                    <a:pt x="623282" y="321843"/>
                  </a:moveTo>
                  <a:lnTo>
                    <a:pt x="512051" y="321843"/>
                  </a:lnTo>
                  <a:lnTo>
                    <a:pt x="518147" y="322719"/>
                  </a:lnTo>
                  <a:lnTo>
                    <a:pt x="530910" y="326199"/>
                  </a:lnTo>
                  <a:lnTo>
                    <a:pt x="559333" y="360121"/>
                  </a:lnTo>
                  <a:lnTo>
                    <a:pt x="559333" y="522211"/>
                  </a:lnTo>
                  <a:lnTo>
                    <a:pt x="530910" y="554964"/>
                  </a:lnTo>
                  <a:lnTo>
                    <a:pt x="512051" y="559320"/>
                  </a:lnTo>
                  <a:lnTo>
                    <a:pt x="623288" y="559320"/>
                  </a:lnTo>
                  <a:lnTo>
                    <a:pt x="624784" y="556142"/>
                  </a:lnTo>
                  <a:lnTo>
                    <a:pt x="628046" y="545730"/>
                  </a:lnTo>
                  <a:lnTo>
                    <a:pt x="630004" y="534610"/>
                  </a:lnTo>
                  <a:lnTo>
                    <a:pt x="630656" y="522782"/>
                  </a:lnTo>
                  <a:lnTo>
                    <a:pt x="630656" y="358381"/>
                  </a:lnTo>
                  <a:lnTo>
                    <a:pt x="630004" y="346560"/>
                  </a:lnTo>
                  <a:lnTo>
                    <a:pt x="628046" y="335445"/>
                  </a:lnTo>
                  <a:lnTo>
                    <a:pt x="624784" y="325034"/>
                  </a:lnTo>
                  <a:lnTo>
                    <a:pt x="623282" y="321843"/>
                  </a:lnTo>
                  <a:close/>
                </a:path>
                <a:path w="631189" h="635000">
                  <a:moveTo>
                    <a:pt x="125260" y="17399"/>
                  </a:moveTo>
                  <a:lnTo>
                    <a:pt x="79159" y="24358"/>
                  </a:lnTo>
                  <a:lnTo>
                    <a:pt x="38709" y="44361"/>
                  </a:lnTo>
                  <a:lnTo>
                    <a:pt x="10439" y="76111"/>
                  </a:lnTo>
                  <a:lnTo>
                    <a:pt x="0" y="119164"/>
                  </a:lnTo>
                  <a:lnTo>
                    <a:pt x="0" y="283578"/>
                  </a:lnTo>
                  <a:lnTo>
                    <a:pt x="10439" y="326631"/>
                  </a:lnTo>
                  <a:lnTo>
                    <a:pt x="38277" y="358381"/>
                  </a:lnTo>
                  <a:lnTo>
                    <a:pt x="78295" y="377952"/>
                  </a:lnTo>
                  <a:lnTo>
                    <a:pt x="125260" y="384479"/>
                  </a:lnTo>
                  <a:lnTo>
                    <a:pt x="136949" y="384072"/>
                  </a:lnTo>
                  <a:lnTo>
                    <a:pt x="182346" y="374285"/>
                  </a:lnTo>
                  <a:lnTo>
                    <a:pt x="219641" y="351504"/>
                  </a:lnTo>
                  <a:lnTo>
                    <a:pt x="242290" y="320103"/>
                  </a:lnTo>
                  <a:lnTo>
                    <a:pt x="119456" y="320103"/>
                  </a:lnTo>
                  <a:lnTo>
                    <a:pt x="113525" y="319239"/>
                  </a:lnTo>
                  <a:lnTo>
                    <a:pt x="77863" y="295744"/>
                  </a:lnTo>
                  <a:lnTo>
                    <a:pt x="74663" y="289966"/>
                  </a:lnTo>
                  <a:lnTo>
                    <a:pt x="73075" y="283006"/>
                  </a:lnTo>
                  <a:lnTo>
                    <a:pt x="73075" y="120904"/>
                  </a:lnTo>
                  <a:lnTo>
                    <a:pt x="95694" y="89738"/>
                  </a:lnTo>
                  <a:lnTo>
                    <a:pt x="119456" y="82638"/>
                  </a:lnTo>
                  <a:lnTo>
                    <a:pt x="242288" y="82638"/>
                  </a:lnTo>
                  <a:lnTo>
                    <a:pt x="239217" y="76111"/>
                  </a:lnTo>
                  <a:lnTo>
                    <a:pt x="210947" y="44361"/>
                  </a:lnTo>
                  <a:lnTo>
                    <a:pt x="170929" y="24358"/>
                  </a:lnTo>
                  <a:lnTo>
                    <a:pt x="136923" y="17834"/>
                  </a:lnTo>
                  <a:lnTo>
                    <a:pt x="125260" y="17399"/>
                  </a:lnTo>
                  <a:close/>
                </a:path>
                <a:path w="631189" h="635000">
                  <a:moveTo>
                    <a:pt x="242288" y="82638"/>
                  </a:moveTo>
                  <a:lnTo>
                    <a:pt x="131051" y="82638"/>
                  </a:lnTo>
                  <a:lnTo>
                    <a:pt x="137147" y="83502"/>
                  </a:lnTo>
                  <a:lnTo>
                    <a:pt x="149910" y="86982"/>
                  </a:lnTo>
                  <a:lnTo>
                    <a:pt x="178333" y="120904"/>
                  </a:lnTo>
                  <a:lnTo>
                    <a:pt x="178333" y="283006"/>
                  </a:lnTo>
                  <a:lnTo>
                    <a:pt x="149910" y="315760"/>
                  </a:lnTo>
                  <a:lnTo>
                    <a:pt x="131051" y="320103"/>
                  </a:lnTo>
                  <a:lnTo>
                    <a:pt x="242290" y="320103"/>
                  </a:lnTo>
                  <a:lnTo>
                    <a:pt x="243784" y="316930"/>
                  </a:lnTo>
                  <a:lnTo>
                    <a:pt x="247046" y="306519"/>
                  </a:lnTo>
                  <a:lnTo>
                    <a:pt x="249004" y="295400"/>
                  </a:lnTo>
                  <a:lnTo>
                    <a:pt x="249656" y="283578"/>
                  </a:lnTo>
                  <a:lnTo>
                    <a:pt x="249656" y="119164"/>
                  </a:lnTo>
                  <a:lnTo>
                    <a:pt x="249004" y="107348"/>
                  </a:lnTo>
                  <a:lnTo>
                    <a:pt x="247046" y="96232"/>
                  </a:lnTo>
                  <a:lnTo>
                    <a:pt x="243784" y="85818"/>
                  </a:lnTo>
                  <a:lnTo>
                    <a:pt x="242288" y="82638"/>
                  </a:lnTo>
                  <a:close/>
                </a:path>
              </a:pathLst>
            </a:custGeom>
            <a:solidFill>
              <a:srgbClr val="FDBA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FDB7D9C8-93D9-4342-ACDD-97B5D5168943}"/>
              </a:ext>
            </a:extLst>
          </p:cNvPr>
          <p:cNvGrpSpPr/>
          <p:nvPr/>
        </p:nvGrpSpPr>
        <p:grpSpPr>
          <a:xfrm>
            <a:off x="3695700" y="8547100"/>
            <a:ext cx="1409700" cy="1409700"/>
            <a:chOff x="3695700" y="8547100"/>
            <a:chExt cx="1409700" cy="1409700"/>
          </a:xfrm>
        </p:grpSpPr>
        <p:sp>
          <p:nvSpPr>
            <p:cNvPr id="41" name="object 41"/>
            <p:cNvSpPr/>
            <p:nvPr/>
          </p:nvSpPr>
          <p:spPr>
            <a:xfrm>
              <a:off x="3695700" y="85471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110BE56D-5EEB-D04E-9352-BBC5B0DCB23D}"/>
                </a:ext>
              </a:extLst>
            </p:cNvPr>
            <p:cNvGrpSpPr/>
            <p:nvPr/>
          </p:nvGrpSpPr>
          <p:grpSpPr>
            <a:xfrm>
              <a:off x="4152896" y="8915394"/>
              <a:ext cx="438784" cy="672311"/>
              <a:chOff x="4152896" y="8915394"/>
              <a:chExt cx="438784" cy="672311"/>
            </a:xfrm>
          </p:grpSpPr>
          <p:sp>
            <p:nvSpPr>
              <p:cNvPr id="59" name="object 59"/>
              <p:cNvSpPr/>
              <p:nvPr/>
            </p:nvSpPr>
            <p:spPr>
              <a:xfrm>
                <a:off x="4152896" y="8915394"/>
                <a:ext cx="438784" cy="94615"/>
              </a:xfrm>
              <a:custGeom>
                <a:avLst/>
                <a:gdLst/>
                <a:ahLst/>
                <a:cxnLst/>
                <a:rect l="l" t="t" r="r" b="b"/>
                <a:pathLst>
                  <a:path w="438785" h="94615">
                    <a:moveTo>
                      <a:pt x="414121" y="0"/>
                    </a:moveTo>
                    <a:lnTo>
                      <a:pt x="24460" y="0"/>
                    </a:lnTo>
                    <a:lnTo>
                      <a:pt x="14851" y="2237"/>
                    </a:lnTo>
                    <a:lnTo>
                      <a:pt x="7086" y="8375"/>
                    </a:lnTo>
                    <a:lnTo>
                      <a:pt x="1893" y="17552"/>
                    </a:lnTo>
                    <a:lnTo>
                      <a:pt x="0" y="28905"/>
                    </a:lnTo>
                    <a:lnTo>
                      <a:pt x="0" y="65151"/>
                    </a:lnTo>
                    <a:lnTo>
                      <a:pt x="1893" y="76504"/>
                    </a:lnTo>
                    <a:lnTo>
                      <a:pt x="7086" y="85680"/>
                    </a:lnTo>
                    <a:lnTo>
                      <a:pt x="14851" y="91818"/>
                    </a:lnTo>
                    <a:lnTo>
                      <a:pt x="24460" y="94056"/>
                    </a:lnTo>
                    <a:lnTo>
                      <a:pt x="414121" y="94056"/>
                    </a:lnTo>
                    <a:lnTo>
                      <a:pt x="423731" y="91818"/>
                    </a:lnTo>
                    <a:lnTo>
                      <a:pt x="431501" y="85680"/>
                    </a:lnTo>
                    <a:lnTo>
                      <a:pt x="436699" y="76504"/>
                    </a:lnTo>
                    <a:lnTo>
                      <a:pt x="438594" y="65151"/>
                    </a:lnTo>
                    <a:lnTo>
                      <a:pt x="438594" y="62776"/>
                    </a:lnTo>
                    <a:lnTo>
                      <a:pt x="31305" y="62776"/>
                    </a:lnTo>
                    <a:lnTo>
                      <a:pt x="31407" y="31292"/>
                    </a:lnTo>
                    <a:lnTo>
                      <a:pt x="438594" y="31292"/>
                    </a:lnTo>
                    <a:lnTo>
                      <a:pt x="438594" y="28905"/>
                    </a:lnTo>
                    <a:lnTo>
                      <a:pt x="436699" y="17552"/>
                    </a:lnTo>
                    <a:lnTo>
                      <a:pt x="431501" y="8375"/>
                    </a:lnTo>
                    <a:lnTo>
                      <a:pt x="423731" y="2237"/>
                    </a:lnTo>
                    <a:lnTo>
                      <a:pt x="414121" y="0"/>
                    </a:lnTo>
                    <a:close/>
                  </a:path>
                  <a:path w="438785" h="94615">
                    <a:moveTo>
                      <a:pt x="438594" y="31292"/>
                    </a:moveTo>
                    <a:lnTo>
                      <a:pt x="407289" y="31292"/>
                    </a:lnTo>
                    <a:lnTo>
                      <a:pt x="407187" y="62776"/>
                    </a:lnTo>
                    <a:lnTo>
                      <a:pt x="438594" y="62776"/>
                    </a:lnTo>
                    <a:lnTo>
                      <a:pt x="438594" y="31292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4152896" y="9494360"/>
                <a:ext cx="438784" cy="93345"/>
              </a:xfrm>
              <a:custGeom>
                <a:avLst/>
                <a:gdLst/>
                <a:ahLst/>
                <a:cxnLst/>
                <a:rect l="l" t="t" r="r" b="b"/>
                <a:pathLst>
                  <a:path w="438785" h="93345">
                    <a:moveTo>
                      <a:pt x="414121" y="0"/>
                    </a:moveTo>
                    <a:lnTo>
                      <a:pt x="24460" y="0"/>
                    </a:lnTo>
                    <a:lnTo>
                      <a:pt x="14851" y="2224"/>
                    </a:lnTo>
                    <a:lnTo>
                      <a:pt x="7086" y="8326"/>
                    </a:lnTo>
                    <a:lnTo>
                      <a:pt x="1893" y="17450"/>
                    </a:lnTo>
                    <a:lnTo>
                      <a:pt x="0" y="28740"/>
                    </a:lnTo>
                    <a:lnTo>
                      <a:pt x="0" y="64554"/>
                    </a:lnTo>
                    <a:lnTo>
                      <a:pt x="1893" y="75851"/>
                    </a:lnTo>
                    <a:lnTo>
                      <a:pt x="7086" y="84978"/>
                    </a:lnTo>
                    <a:lnTo>
                      <a:pt x="14851" y="91082"/>
                    </a:lnTo>
                    <a:lnTo>
                      <a:pt x="24460" y="93306"/>
                    </a:lnTo>
                    <a:lnTo>
                      <a:pt x="414121" y="93306"/>
                    </a:lnTo>
                    <a:lnTo>
                      <a:pt x="423731" y="91082"/>
                    </a:lnTo>
                    <a:lnTo>
                      <a:pt x="431501" y="84978"/>
                    </a:lnTo>
                    <a:lnTo>
                      <a:pt x="436699" y="75851"/>
                    </a:lnTo>
                    <a:lnTo>
                      <a:pt x="438594" y="64554"/>
                    </a:lnTo>
                    <a:lnTo>
                      <a:pt x="438594" y="62026"/>
                    </a:lnTo>
                    <a:lnTo>
                      <a:pt x="31305" y="62026"/>
                    </a:lnTo>
                    <a:lnTo>
                      <a:pt x="31394" y="31280"/>
                    </a:lnTo>
                    <a:lnTo>
                      <a:pt x="438594" y="31280"/>
                    </a:lnTo>
                    <a:lnTo>
                      <a:pt x="438594" y="28740"/>
                    </a:lnTo>
                    <a:lnTo>
                      <a:pt x="436699" y="17450"/>
                    </a:lnTo>
                    <a:lnTo>
                      <a:pt x="431501" y="8326"/>
                    </a:lnTo>
                    <a:lnTo>
                      <a:pt x="423731" y="2224"/>
                    </a:lnTo>
                    <a:lnTo>
                      <a:pt x="414121" y="0"/>
                    </a:lnTo>
                    <a:close/>
                  </a:path>
                  <a:path w="438785" h="93345">
                    <a:moveTo>
                      <a:pt x="438594" y="31280"/>
                    </a:moveTo>
                    <a:lnTo>
                      <a:pt x="407289" y="31280"/>
                    </a:lnTo>
                    <a:lnTo>
                      <a:pt x="407200" y="62026"/>
                    </a:lnTo>
                    <a:lnTo>
                      <a:pt x="438594" y="62026"/>
                    </a:lnTo>
                    <a:lnTo>
                      <a:pt x="438594" y="31280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4184798" y="8978168"/>
                <a:ext cx="375920" cy="548005"/>
              </a:xfrm>
              <a:custGeom>
                <a:avLst/>
                <a:gdLst/>
                <a:ahLst/>
                <a:cxnLst/>
                <a:rect l="l" t="t" r="r" b="b"/>
                <a:pathLst>
                  <a:path w="375920" h="548004">
                    <a:moveTo>
                      <a:pt x="368414" y="0"/>
                    </a:moveTo>
                    <a:lnTo>
                      <a:pt x="6997" y="0"/>
                    </a:lnTo>
                    <a:lnTo>
                      <a:pt x="0" y="6997"/>
                    </a:lnTo>
                    <a:lnTo>
                      <a:pt x="0" y="64363"/>
                    </a:lnTo>
                    <a:lnTo>
                      <a:pt x="5768" y="113829"/>
                    </a:lnTo>
                    <a:lnTo>
                      <a:pt x="22434" y="160447"/>
                    </a:lnTo>
                    <a:lnTo>
                      <a:pt x="49034" y="202246"/>
                    </a:lnTo>
                    <a:lnTo>
                      <a:pt x="84672" y="237312"/>
                    </a:lnTo>
                    <a:lnTo>
                      <a:pt x="128562" y="271310"/>
                    </a:lnTo>
                    <a:lnTo>
                      <a:pt x="84339" y="305473"/>
                    </a:lnTo>
                    <a:lnTo>
                      <a:pt x="48911" y="340372"/>
                    </a:lnTo>
                    <a:lnTo>
                      <a:pt x="22378" y="382147"/>
                    </a:lnTo>
                    <a:lnTo>
                      <a:pt x="5754" y="428778"/>
                    </a:lnTo>
                    <a:lnTo>
                      <a:pt x="0" y="478294"/>
                    </a:lnTo>
                    <a:lnTo>
                      <a:pt x="0" y="540461"/>
                    </a:lnTo>
                    <a:lnTo>
                      <a:pt x="6997" y="547471"/>
                    </a:lnTo>
                    <a:lnTo>
                      <a:pt x="368414" y="547471"/>
                    </a:lnTo>
                    <a:lnTo>
                      <a:pt x="375411" y="540461"/>
                    </a:lnTo>
                    <a:lnTo>
                      <a:pt x="375411" y="516191"/>
                    </a:lnTo>
                    <a:lnTo>
                      <a:pt x="31280" y="516191"/>
                    </a:lnTo>
                    <a:lnTo>
                      <a:pt x="31280" y="478294"/>
                    </a:lnTo>
                    <a:lnTo>
                      <a:pt x="36211" y="435842"/>
                    </a:lnTo>
                    <a:lnTo>
                      <a:pt x="50455" y="395871"/>
                    </a:lnTo>
                    <a:lnTo>
                      <a:pt x="73183" y="360072"/>
                    </a:lnTo>
                    <a:lnTo>
                      <a:pt x="103568" y="330136"/>
                    </a:lnTo>
                    <a:lnTo>
                      <a:pt x="167525" y="280746"/>
                    </a:lnTo>
                    <a:lnTo>
                      <a:pt x="169754" y="276212"/>
                    </a:lnTo>
                    <a:lnTo>
                      <a:pt x="169773" y="266496"/>
                    </a:lnTo>
                    <a:lnTo>
                      <a:pt x="167538" y="261924"/>
                    </a:lnTo>
                    <a:lnTo>
                      <a:pt x="103758" y="212521"/>
                    </a:lnTo>
                    <a:lnTo>
                      <a:pt x="73312" y="182551"/>
                    </a:lnTo>
                    <a:lnTo>
                      <a:pt x="50512" y="146724"/>
                    </a:lnTo>
                    <a:lnTo>
                      <a:pt x="36226" y="106766"/>
                    </a:lnTo>
                    <a:lnTo>
                      <a:pt x="31280" y="64363"/>
                    </a:lnTo>
                    <a:lnTo>
                      <a:pt x="31280" y="31280"/>
                    </a:lnTo>
                    <a:lnTo>
                      <a:pt x="375411" y="31280"/>
                    </a:lnTo>
                    <a:lnTo>
                      <a:pt x="375411" y="6997"/>
                    </a:lnTo>
                    <a:lnTo>
                      <a:pt x="368414" y="0"/>
                    </a:lnTo>
                    <a:close/>
                  </a:path>
                  <a:path w="375920" h="548004">
                    <a:moveTo>
                      <a:pt x="375411" y="31280"/>
                    </a:moveTo>
                    <a:lnTo>
                      <a:pt x="344119" y="31280"/>
                    </a:lnTo>
                    <a:lnTo>
                      <a:pt x="344119" y="62153"/>
                    </a:lnTo>
                    <a:lnTo>
                      <a:pt x="339325" y="106638"/>
                    </a:lnTo>
                    <a:lnTo>
                      <a:pt x="325343" y="147391"/>
                    </a:lnTo>
                    <a:lnTo>
                      <a:pt x="302772" y="183117"/>
                    </a:lnTo>
                    <a:lnTo>
                      <a:pt x="272163" y="212559"/>
                    </a:lnTo>
                    <a:lnTo>
                      <a:pt x="209207" y="262000"/>
                    </a:lnTo>
                    <a:lnTo>
                      <a:pt x="207040" y="266496"/>
                    </a:lnTo>
                    <a:lnTo>
                      <a:pt x="207035" y="276212"/>
                    </a:lnTo>
                    <a:lnTo>
                      <a:pt x="209283" y="280746"/>
                    </a:lnTo>
                    <a:lnTo>
                      <a:pt x="273380" y="330339"/>
                    </a:lnTo>
                    <a:lnTo>
                      <a:pt x="303399" y="359384"/>
                    </a:lnTo>
                    <a:lnTo>
                      <a:pt x="325608" y="394968"/>
                    </a:lnTo>
                    <a:lnTo>
                      <a:pt x="339388" y="435779"/>
                    </a:lnTo>
                    <a:lnTo>
                      <a:pt x="344119" y="480504"/>
                    </a:lnTo>
                    <a:lnTo>
                      <a:pt x="344119" y="516191"/>
                    </a:lnTo>
                    <a:lnTo>
                      <a:pt x="375411" y="516191"/>
                    </a:lnTo>
                    <a:lnTo>
                      <a:pt x="375411" y="480504"/>
                    </a:lnTo>
                    <a:lnTo>
                      <a:pt x="369847" y="428527"/>
                    </a:lnTo>
                    <a:lnTo>
                      <a:pt x="353652" y="380996"/>
                    </a:lnTo>
                    <a:lnTo>
                      <a:pt x="327572" y="339461"/>
                    </a:lnTo>
                    <a:lnTo>
                      <a:pt x="292288" y="305422"/>
                    </a:lnTo>
                    <a:lnTo>
                      <a:pt x="248107" y="271233"/>
                    </a:lnTo>
                    <a:lnTo>
                      <a:pt x="291327" y="237261"/>
                    </a:lnTo>
                    <a:lnTo>
                      <a:pt x="326977" y="203008"/>
                    </a:lnTo>
                    <a:lnTo>
                      <a:pt x="353393" y="161358"/>
                    </a:lnTo>
                    <a:lnTo>
                      <a:pt x="369784" y="113894"/>
                    </a:lnTo>
                    <a:lnTo>
                      <a:pt x="375411" y="62153"/>
                    </a:lnTo>
                    <a:lnTo>
                      <a:pt x="375411" y="31280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4225037" y="9338302"/>
                <a:ext cx="302260" cy="187960"/>
              </a:xfrm>
              <a:custGeom>
                <a:avLst/>
                <a:gdLst/>
                <a:ahLst/>
                <a:cxnLst/>
                <a:rect l="l" t="t" r="r" b="b"/>
                <a:pathLst>
                  <a:path w="302260" h="187959">
                    <a:moveTo>
                      <a:pt x="151688" y="0"/>
                    </a:moveTo>
                    <a:lnTo>
                      <a:pt x="145834" y="2032"/>
                    </a:lnTo>
                    <a:lnTo>
                      <a:pt x="142138" y="6286"/>
                    </a:lnTo>
                    <a:lnTo>
                      <a:pt x="117453" y="21892"/>
                    </a:lnTo>
                    <a:lnTo>
                      <a:pt x="80094" y="52685"/>
                    </a:lnTo>
                    <a:lnTo>
                      <a:pt x="38727" y="100119"/>
                    </a:lnTo>
                    <a:lnTo>
                      <a:pt x="2019" y="165646"/>
                    </a:lnTo>
                    <a:lnTo>
                      <a:pt x="0" y="170472"/>
                    </a:lnTo>
                    <a:lnTo>
                      <a:pt x="507" y="175996"/>
                    </a:lnTo>
                    <a:lnTo>
                      <a:pt x="6324" y="184721"/>
                    </a:lnTo>
                    <a:lnTo>
                      <a:pt x="11201" y="187337"/>
                    </a:lnTo>
                    <a:lnTo>
                      <a:pt x="290436" y="187337"/>
                    </a:lnTo>
                    <a:lnTo>
                      <a:pt x="295325" y="184721"/>
                    </a:lnTo>
                    <a:lnTo>
                      <a:pt x="301129" y="175996"/>
                    </a:lnTo>
                    <a:lnTo>
                      <a:pt x="301650" y="170472"/>
                    </a:lnTo>
                    <a:lnTo>
                      <a:pt x="299618" y="165646"/>
                    </a:lnTo>
                    <a:lnTo>
                      <a:pt x="294257" y="156057"/>
                    </a:lnTo>
                    <a:lnTo>
                      <a:pt x="41020" y="156057"/>
                    </a:lnTo>
                    <a:lnTo>
                      <a:pt x="71888" y="108322"/>
                    </a:lnTo>
                    <a:lnTo>
                      <a:pt x="104757" y="72740"/>
                    </a:lnTo>
                    <a:lnTo>
                      <a:pt x="134152" y="48610"/>
                    </a:lnTo>
                    <a:lnTo>
                      <a:pt x="154597" y="35229"/>
                    </a:lnTo>
                    <a:lnTo>
                      <a:pt x="204943" y="35229"/>
                    </a:lnTo>
                    <a:lnTo>
                      <a:pt x="180744" y="15155"/>
                    </a:lnTo>
                    <a:lnTo>
                      <a:pt x="161988" y="3111"/>
                    </a:lnTo>
                    <a:lnTo>
                      <a:pt x="160566" y="2260"/>
                    </a:lnTo>
                    <a:lnTo>
                      <a:pt x="159016" y="1625"/>
                    </a:lnTo>
                    <a:lnTo>
                      <a:pt x="151688" y="0"/>
                    </a:lnTo>
                    <a:close/>
                  </a:path>
                  <a:path w="302260" h="187959">
                    <a:moveTo>
                      <a:pt x="204943" y="35229"/>
                    </a:moveTo>
                    <a:lnTo>
                      <a:pt x="154597" y="35229"/>
                    </a:lnTo>
                    <a:lnTo>
                      <a:pt x="174416" y="49633"/>
                    </a:lnTo>
                    <a:lnTo>
                      <a:pt x="201653" y="74164"/>
                    </a:lnTo>
                    <a:lnTo>
                      <a:pt x="231896" y="109435"/>
                    </a:lnTo>
                    <a:lnTo>
                      <a:pt x="260730" y="156057"/>
                    </a:lnTo>
                    <a:lnTo>
                      <a:pt x="294257" y="156057"/>
                    </a:lnTo>
                    <a:lnTo>
                      <a:pt x="259966" y="94722"/>
                    </a:lnTo>
                    <a:lnTo>
                      <a:pt x="216873" y="45126"/>
                    </a:lnTo>
                    <a:lnTo>
                      <a:pt x="204943" y="35229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4246503" y="9087661"/>
                <a:ext cx="251993" cy="129298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64" name="object 6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87" name="object 43"/>
          <p:cNvSpPr/>
          <p:nvPr/>
        </p:nvSpPr>
        <p:spPr>
          <a:xfrm>
            <a:off x="3645525" y="5081932"/>
            <a:ext cx="1409700" cy="1409700"/>
          </a:xfrm>
          <a:custGeom>
            <a:avLst/>
            <a:gdLst/>
            <a:ahLst/>
            <a:cxnLst/>
            <a:rect l="l" t="t" r="r" b="b"/>
            <a:pathLst>
              <a:path w="1409700" h="1409700">
                <a:moveTo>
                  <a:pt x="704850" y="0"/>
                </a:moveTo>
                <a:lnTo>
                  <a:pt x="656591" y="1626"/>
                </a:lnTo>
                <a:lnTo>
                  <a:pt x="609205" y="6434"/>
                </a:lnTo>
                <a:lnTo>
                  <a:pt x="562797" y="14319"/>
                </a:lnTo>
                <a:lnTo>
                  <a:pt x="517472" y="25177"/>
                </a:lnTo>
                <a:lnTo>
                  <a:pt x="473334" y="38902"/>
                </a:lnTo>
                <a:lnTo>
                  <a:pt x="430489" y="55390"/>
                </a:lnTo>
                <a:lnTo>
                  <a:pt x="389042" y="74535"/>
                </a:lnTo>
                <a:lnTo>
                  <a:pt x="349097" y="96232"/>
                </a:lnTo>
                <a:lnTo>
                  <a:pt x="310760" y="120376"/>
                </a:lnTo>
                <a:lnTo>
                  <a:pt x="274136" y="146863"/>
                </a:lnTo>
                <a:lnTo>
                  <a:pt x="239329" y="175587"/>
                </a:lnTo>
                <a:lnTo>
                  <a:pt x="206444" y="206444"/>
                </a:lnTo>
                <a:lnTo>
                  <a:pt x="175587" y="239329"/>
                </a:lnTo>
                <a:lnTo>
                  <a:pt x="146863" y="274136"/>
                </a:lnTo>
                <a:lnTo>
                  <a:pt x="120376" y="310760"/>
                </a:lnTo>
                <a:lnTo>
                  <a:pt x="96232" y="349097"/>
                </a:lnTo>
                <a:lnTo>
                  <a:pt x="74535" y="389042"/>
                </a:lnTo>
                <a:lnTo>
                  <a:pt x="55390" y="430489"/>
                </a:lnTo>
                <a:lnTo>
                  <a:pt x="38902" y="473334"/>
                </a:lnTo>
                <a:lnTo>
                  <a:pt x="25177" y="517472"/>
                </a:lnTo>
                <a:lnTo>
                  <a:pt x="14319" y="562797"/>
                </a:lnTo>
                <a:lnTo>
                  <a:pt x="6434" y="609205"/>
                </a:lnTo>
                <a:lnTo>
                  <a:pt x="1626" y="656591"/>
                </a:lnTo>
                <a:lnTo>
                  <a:pt x="0" y="704850"/>
                </a:lnTo>
                <a:lnTo>
                  <a:pt x="1626" y="753108"/>
                </a:lnTo>
                <a:lnTo>
                  <a:pt x="6434" y="800494"/>
                </a:lnTo>
                <a:lnTo>
                  <a:pt x="14319" y="846902"/>
                </a:lnTo>
                <a:lnTo>
                  <a:pt x="25177" y="892227"/>
                </a:lnTo>
                <a:lnTo>
                  <a:pt x="38902" y="936365"/>
                </a:lnTo>
                <a:lnTo>
                  <a:pt x="55390" y="979210"/>
                </a:lnTo>
                <a:lnTo>
                  <a:pt x="74535" y="1020657"/>
                </a:lnTo>
                <a:lnTo>
                  <a:pt x="96232" y="1060602"/>
                </a:lnTo>
                <a:lnTo>
                  <a:pt x="120376" y="1098939"/>
                </a:lnTo>
                <a:lnTo>
                  <a:pt x="146863" y="1135563"/>
                </a:lnTo>
                <a:lnTo>
                  <a:pt x="175587" y="1170370"/>
                </a:lnTo>
                <a:lnTo>
                  <a:pt x="206444" y="1203255"/>
                </a:lnTo>
                <a:lnTo>
                  <a:pt x="239329" y="1234112"/>
                </a:lnTo>
                <a:lnTo>
                  <a:pt x="274136" y="1262836"/>
                </a:lnTo>
                <a:lnTo>
                  <a:pt x="310760" y="1289323"/>
                </a:lnTo>
                <a:lnTo>
                  <a:pt x="349097" y="1313467"/>
                </a:lnTo>
                <a:lnTo>
                  <a:pt x="389042" y="1335164"/>
                </a:lnTo>
                <a:lnTo>
                  <a:pt x="430489" y="1354309"/>
                </a:lnTo>
                <a:lnTo>
                  <a:pt x="473334" y="1370797"/>
                </a:lnTo>
                <a:lnTo>
                  <a:pt x="517472" y="1384522"/>
                </a:lnTo>
                <a:lnTo>
                  <a:pt x="562797" y="1395380"/>
                </a:lnTo>
                <a:lnTo>
                  <a:pt x="609205" y="1403265"/>
                </a:lnTo>
                <a:lnTo>
                  <a:pt x="656591" y="1408073"/>
                </a:lnTo>
                <a:lnTo>
                  <a:pt x="704850" y="1409700"/>
                </a:lnTo>
                <a:lnTo>
                  <a:pt x="753108" y="1408073"/>
                </a:lnTo>
                <a:lnTo>
                  <a:pt x="800494" y="1403265"/>
                </a:lnTo>
                <a:lnTo>
                  <a:pt x="846902" y="1395380"/>
                </a:lnTo>
                <a:lnTo>
                  <a:pt x="892227" y="1384522"/>
                </a:lnTo>
                <a:lnTo>
                  <a:pt x="936365" y="1370797"/>
                </a:lnTo>
                <a:lnTo>
                  <a:pt x="979210" y="1354309"/>
                </a:lnTo>
                <a:lnTo>
                  <a:pt x="1020657" y="1335164"/>
                </a:lnTo>
                <a:lnTo>
                  <a:pt x="1060602" y="1313467"/>
                </a:lnTo>
                <a:lnTo>
                  <a:pt x="1098939" y="1289323"/>
                </a:lnTo>
                <a:lnTo>
                  <a:pt x="1135563" y="1262836"/>
                </a:lnTo>
                <a:lnTo>
                  <a:pt x="1170370" y="1234112"/>
                </a:lnTo>
                <a:lnTo>
                  <a:pt x="1203255" y="1203255"/>
                </a:lnTo>
                <a:lnTo>
                  <a:pt x="1234112" y="1170370"/>
                </a:lnTo>
                <a:lnTo>
                  <a:pt x="1262836" y="1135563"/>
                </a:lnTo>
                <a:lnTo>
                  <a:pt x="1289323" y="1098939"/>
                </a:lnTo>
                <a:lnTo>
                  <a:pt x="1313467" y="1060602"/>
                </a:lnTo>
                <a:lnTo>
                  <a:pt x="1335164" y="1020657"/>
                </a:lnTo>
                <a:lnTo>
                  <a:pt x="1354309" y="979210"/>
                </a:lnTo>
                <a:lnTo>
                  <a:pt x="1370797" y="936365"/>
                </a:lnTo>
                <a:lnTo>
                  <a:pt x="1384522" y="892227"/>
                </a:lnTo>
                <a:lnTo>
                  <a:pt x="1395380" y="846902"/>
                </a:lnTo>
                <a:lnTo>
                  <a:pt x="1403265" y="800494"/>
                </a:lnTo>
                <a:lnTo>
                  <a:pt x="1408073" y="753108"/>
                </a:lnTo>
                <a:lnTo>
                  <a:pt x="1409700" y="704850"/>
                </a:lnTo>
                <a:lnTo>
                  <a:pt x="1408073" y="656591"/>
                </a:lnTo>
                <a:lnTo>
                  <a:pt x="1403265" y="609205"/>
                </a:lnTo>
                <a:lnTo>
                  <a:pt x="1395380" y="562797"/>
                </a:lnTo>
                <a:lnTo>
                  <a:pt x="1384522" y="517472"/>
                </a:lnTo>
                <a:lnTo>
                  <a:pt x="1370797" y="473334"/>
                </a:lnTo>
                <a:lnTo>
                  <a:pt x="1354309" y="430489"/>
                </a:lnTo>
                <a:lnTo>
                  <a:pt x="1335164" y="389042"/>
                </a:lnTo>
                <a:lnTo>
                  <a:pt x="1313467" y="349097"/>
                </a:lnTo>
                <a:lnTo>
                  <a:pt x="1289323" y="310760"/>
                </a:lnTo>
                <a:lnTo>
                  <a:pt x="1262836" y="274136"/>
                </a:lnTo>
                <a:lnTo>
                  <a:pt x="1234112" y="239329"/>
                </a:lnTo>
                <a:lnTo>
                  <a:pt x="1203255" y="206444"/>
                </a:lnTo>
                <a:lnTo>
                  <a:pt x="1170370" y="175587"/>
                </a:lnTo>
                <a:lnTo>
                  <a:pt x="1135563" y="146863"/>
                </a:lnTo>
                <a:lnTo>
                  <a:pt x="1098939" y="120376"/>
                </a:lnTo>
                <a:lnTo>
                  <a:pt x="1060602" y="96232"/>
                </a:lnTo>
                <a:lnTo>
                  <a:pt x="1020657" y="74535"/>
                </a:lnTo>
                <a:lnTo>
                  <a:pt x="979210" y="55390"/>
                </a:lnTo>
                <a:lnTo>
                  <a:pt x="936365" y="38902"/>
                </a:lnTo>
                <a:lnTo>
                  <a:pt x="892227" y="25177"/>
                </a:lnTo>
                <a:lnTo>
                  <a:pt x="846902" y="14319"/>
                </a:lnTo>
                <a:lnTo>
                  <a:pt x="800494" y="6434"/>
                </a:lnTo>
                <a:lnTo>
                  <a:pt x="753108" y="1626"/>
                </a:lnTo>
                <a:lnTo>
                  <a:pt x="7048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44"/>
          <p:cNvSpPr/>
          <p:nvPr/>
        </p:nvSpPr>
        <p:spPr>
          <a:xfrm>
            <a:off x="3657600" y="5074267"/>
            <a:ext cx="1409700" cy="1409700"/>
          </a:xfrm>
          <a:custGeom>
            <a:avLst/>
            <a:gdLst/>
            <a:ahLst/>
            <a:cxnLst/>
            <a:rect l="l" t="t" r="r" b="b"/>
            <a:pathLst>
              <a:path w="1409700" h="1409700">
                <a:moveTo>
                  <a:pt x="704850" y="1409700"/>
                </a:moveTo>
                <a:lnTo>
                  <a:pt x="753108" y="1408073"/>
                </a:lnTo>
                <a:lnTo>
                  <a:pt x="800494" y="1403265"/>
                </a:lnTo>
                <a:lnTo>
                  <a:pt x="846902" y="1395380"/>
                </a:lnTo>
                <a:lnTo>
                  <a:pt x="892227" y="1384522"/>
                </a:lnTo>
                <a:lnTo>
                  <a:pt x="936365" y="1370797"/>
                </a:lnTo>
                <a:lnTo>
                  <a:pt x="979210" y="1354309"/>
                </a:lnTo>
                <a:lnTo>
                  <a:pt x="1020657" y="1335164"/>
                </a:lnTo>
                <a:lnTo>
                  <a:pt x="1060602" y="1313467"/>
                </a:lnTo>
                <a:lnTo>
                  <a:pt x="1098939" y="1289323"/>
                </a:lnTo>
                <a:lnTo>
                  <a:pt x="1135563" y="1262836"/>
                </a:lnTo>
                <a:lnTo>
                  <a:pt x="1170370" y="1234112"/>
                </a:lnTo>
                <a:lnTo>
                  <a:pt x="1203255" y="1203255"/>
                </a:lnTo>
                <a:lnTo>
                  <a:pt x="1234112" y="1170370"/>
                </a:lnTo>
                <a:lnTo>
                  <a:pt x="1262836" y="1135563"/>
                </a:lnTo>
                <a:lnTo>
                  <a:pt x="1289323" y="1098939"/>
                </a:lnTo>
                <a:lnTo>
                  <a:pt x="1313467" y="1060602"/>
                </a:lnTo>
                <a:lnTo>
                  <a:pt x="1335164" y="1020657"/>
                </a:lnTo>
                <a:lnTo>
                  <a:pt x="1354309" y="979210"/>
                </a:lnTo>
                <a:lnTo>
                  <a:pt x="1370797" y="936365"/>
                </a:lnTo>
                <a:lnTo>
                  <a:pt x="1384522" y="892227"/>
                </a:lnTo>
                <a:lnTo>
                  <a:pt x="1395380" y="846902"/>
                </a:lnTo>
                <a:lnTo>
                  <a:pt x="1403265" y="800494"/>
                </a:lnTo>
                <a:lnTo>
                  <a:pt x="1408073" y="753108"/>
                </a:lnTo>
                <a:lnTo>
                  <a:pt x="1409700" y="704850"/>
                </a:lnTo>
                <a:lnTo>
                  <a:pt x="1408073" y="656591"/>
                </a:lnTo>
                <a:lnTo>
                  <a:pt x="1403265" y="609205"/>
                </a:lnTo>
                <a:lnTo>
                  <a:pt x="1395380" y="562797"/>
                </a:lnTo>
                <a:lnTo>
                  <a:pt x="1384522" y="517472"/>
                </a:lnTo>
                <a:lnTo>
                  <a:pt x="1370797" y="473334"/>
                </a:lnTo>
                <a:lnTo>
                  <a:pt x="1354309" y="430489"/>
                </a:lnTo>
                <a:lnTo>
                  <a:pt x="1335164" y="389042"/>
                </a:lnTo>
                <a:lnTo>
                  <a:pt x="1313467" y="349097"/>
                </a:lnTo>
                <a:lnTo>
                  <a:pt x="1289323" y="310760"/>
                </a:lnTo>
                <a:lnTo>
                  <a:pt x="1262836" y="274136"/>
                </a:lnTo>
                <a:lnTo>
                  <a:pt x="1234112" y="239329"/>
                </a:lnTo>
                <a:lnTo>
                  <a:pt x="1203255" y="206444"/>
                </a:lnTo>
                <a:lnTo>
                  <a:pt x="1170370" y="175587"/>
                </a:lnTo>
                <a:lnTo>
                  <a:pt x="1135563" y="146863"/>
                </a:lnTo>
                <a:lnTo>
                  <a:pt x="1098939" y="120376"/>
                </a:lnTo>
                <a:lnTo>
                  <a:pt x="1060602" y="96232"/>
                </a:lnTo>
                <a:lnTo>
                  <a:pt x="1020657" y="74535"/>
                </a:lnTo>
                <a:lnTo>
                  <a:pt x="979210" y="55390"/>
                </a:lnTo>
                <a:lnTo>
                  <a:pt x="936365" y="38902"/>
                </a:lnTo>
                <a:lnTo>
                  <a:pt x="892227" y="25177"/>
                </a:lnTo>
                <a:lnTo>
                  <a:pt x="846902" y="14319"/>
                </a:lnTo>
                <a:lnTo>
                  <a:pt x="800494" y="6434"/>
                </a:lnTo>
                <a:lnTo>
                  <a:pt x="753108" y="1626"/>
                </a:lnTo>
                <a:lnTo>
                  <a:pt x="704850" y="0"/>
                </a:lnTo>
                <a:lnTo>
                  <a:pt x="656591" y="1626"/>
                </a:lnTo>
                <a:lnTo>
                  <a:pt x="609205" y="6434"/>
                </a:lnTo>
                <a:lnTo>
                  <a:pt x="562797" y="14319"/>
                </a:lnTo>
                <a:lnTo>
                  <a:pt x="517472" y="25177"/>
                </a:lnTo>
                <a:lnTo>
                  <a:pt x="473334" y="38902"/>
                </a:lnTo>
                <a:lnTo>
                  <a:pt x="430489" y="55390"/>
                </a:lnTo>
                <a:lnTo>
                  <a:pt x="389042" y="74535"/>
                </a:lnTo>
                <a:lnTo>
                  <a:pt x="349097" y="96232"/>
                </a:lnTo>
                <a:lnTo>
                  <a:pt x="310760" y="120376"/>
                </a:lnTo>
                <a:lnTo>
                  <a:pt x="274136" y="146863"/>
                </a:lnTo>
                <a:lnTo>
                  <a:pt x="239329" y="175587"/>
                </a:lnTo>
                <a:lnTo>
                  <a:pt x="206444" y="206444"/>
                </a:lnTo>
                <a:lnTo>
                  <a:pt x="175587" y="239329"/>
                </a:lnTo>
                <a:lnTo>
                  <a:pt x="146863" y="274136"/>
                </a:lnTo>
                <a:lnTo>
                  <a:pt x="120376" y="310760"/>
                </a:lnTo>
                <a:lnTo>
                  <a:pt x="96232" y="349097"/>
                </a:lnTo>
                <a:lnTo>
                  <a:pt x="74535" y="389042"/>
                </a:lnTo>
                <a:lnTo>
                  <a:pt x="55390" y="430489"/>
                </a:lnTo>
                <a:lnTo>
                  <a:pt x="38902" y="473334"/>
                </a:lnTo>
                <a:lnTo>
                  <a:pt x="25177" y="517472"/>
                </a:lnTo>
                <a:lnTo>
                  <a:pt x="14319" y="562797"/>
                </a:lnTo>
                <a:lnTo>
                  <a:pt x="6434" y="609205"/>
                </a:lnTo>
                <a:lnTo>
                  <a:pt x="1626" y="656591"/>
                </a:lnTo>
                <a:lnTo>
                  <a:pt x="0" y="704850"/>
                </a:lnTo>
                <a:lnTo>
                  <a:pt x="1626" y="753108"/>
                </a:lnTo>
                <a:lnTo>
                  <a:pt x="6434" y="800494"/>
                </a:lnTo>
                <a:lnTo>
                  <a:pt x="14319" y="846902"/>
                </a:lnTo>
                <a:lnTo>
                  <a:pt x="25177" y="892227"/>
                </a:lnTo>
                <a:lnTo>
                  <a:pt x="38902" y="936365"/>
                </a:lnTo>
                <a:lnTo>
                  <a:pt x="55390" y="979210"/>
                </a:lnTo>
                <a:lnTo>
                  <a:pt x="74535" y="1020657"/>
                </a:lnTo>
                <a:lnTo>
                  <a:pt x="96232" y="1060602"/>
                </a:lnTo>
                <a:lnTo>
                  <a:pt x="120376" y="1098939"/>
                </a:lnTo>
                <a:lnTo>
                  <a:pt x="146863" y="1135563"/>
                </a:lnTo>
                <a:lnTo>
                  <a:pt x="175587" y="1170370"/>
                </a:lnTo>
                <a:lnTo>
                  <a:pt x="206444" y="1203255"/>
                </a:lnTo>
                <a:lnTo>
                  <a:pt x="239329" y="1234112"/>
                </a:lnTo>
                <a:lnTo>
                  <a:pt x="274136" y="1262836"/>
                </a:lnTo>
                <a:lnTo>
                  <a:pt x="310760" y="1289323"/>
                </a:lnTo>
                <a:lnTo>
                  <a:pt x="349097" y="1313467"/>
                </a:lnTo>
                <a:lnTo>
                  <a:pt x="389042" y="1335164"/>
                </a:lnTo>
                <a:lnTo>
                  <a:pt x="430489" y="1354309"/>
                </a:lnTo>
                <a:lnTo>
                  <a:pt x="473334" y="1370797"/>
                </a:lnTo>
                <a:lnTo>
                  <a:pt x="517472" y="1384522"/>
                </a:lnTo>
                <a:lnTo>
                  <a:pt x="562797" y="1395380"/>
                </a:lnTo>
                <a:lnTo>
                  <a:pt x="609205" y="1403265"/>
                </a:lnTo>
                <a:lnTo>
                  <a:pt x="656591" y="1408073"/>
                </a:lnTo>
                <a:lnTo>
                  <a:pt x="704850" y="1409700"/>
                </a:lnTo>
                <a:close/>
              </a:path>
            </a:pathLst>
          </a:custGeom>
          <a:ln w="25400">
            <a:solidFill>
              <a:srgbClr val="FDBA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711BA3AC-63C9-644C-88EF-1FAA87C15757}"/>
              </a:ext>
            </a:extLst>
          </p:cNvPr>
          <p:cNvGrpSpPr/>
          <p:nvPr/>
        </p:nvGrpSpPr>
        <p:grpSpPr>
          <a:xfrm>
            <a:off x="4023872" y="5607414"/>
            <a:ext cx="657860" cy="312420"/>
            <a:chOff x="4023872" y="5607414"/>
            <a:chExt cx="657860" cy="312420"/>
          </a:xfrm>
        </p:grpSpPr>
        <p:sp>
          <p:nvSpPr>
            <p:cNvPr id="89" name="object 53"/>
            <p:cNvSpPr/>
            <p:nvPr/>
          </p:nvSpPr>
          <p:spPr>
            <a:xfrm>
              <a:off x="4023872" y="5607414"/>
              <a:ext cx="657860" cy="312420"/>
            </a:xfrm>
            <a:custGeom>
              <a:avLst/>
              <a:gdLst/>
              <a:ahLst/>
              <a:cxnLst/>
              <a:rect l="l" t="t" r="r" b="b"/>
              <a:pathLst>
                <a:path w="657860" h="312420">
                  <a:moveTo>
                    <a:pt x="603580" y="0"/>
                  </a:moveTo>
                  <a:lnTo>
                    <a:pt x="53898" y="0"/>
                  </a:lnTo>
                  <a:lnTo>
                    <a:pt x="46570" y="7277"/>
                  </a:lnTo>
                  <a:lnTo>
                    <a:pt x="46507" y="16319"/>
                  </a:lnTo>
                  <a:lnTo>
                    <a:pt x="45018" y="31097"/>
                  </a:lnTo>
                  <a:lnTo>
                    <a:pt x="39970" y="40792"/>
                  </a:lnTo>
                  <a:lnTo>
                    <a:pt x="30116" y="46705"/>
                  </a:lnTo>
                  <a:lnTo>
                    <a:pt x="14211" y="50139"/>
                  </a:lnTo>
                  <a:lnTo>
                    <a:pt x="6070" y="51244"/>
                  </a:lnTo>
                  <a:lnTo>
                    <a:pt x="0" y="58204"/>
                  </a:lnTo>
                  <a:lnTo>
                    <a:pt x="0" y="264756"/>
                  </a:lnTo>
                  <a:lnTo>
                    <a:pt x="6070" y="271716"/>
                  </a:lnTo>
                  <a:lnTo>
                    <a:pt x="14211" y="272821"/>
                  </a:lnTo>
                  <a:lnTo>
                    <a:pt x="32811" y="275646"/>
                  </a:lnTo>
                  <a:lnTo>
                    <a:pt x="42375" y="278990"/>
                  </a:lnTo>
                  <a:lnTo>
                    <a:pt x="45931" y="285015"/>
                  </a:lnTo>
                  <a:lnTo>
                    <a:pt x="46507" y="295884"/>
                  </a:lnTo>
                  <a:lnTo>
                    <a:pt x="46570" y="304914"/>
                  </a:lnTo>
                  <a:lnTo>
                    <a:pt x="53898" y="312204"/>
                  </a:lnTo>
                  <a:lnTo>
                    <a:pt x="603249" y="312204"/>
                  </a:lnTo>
                  <a:lnTo>
                    <a:pt x="610311" y="305841"/>
                  </a:lnTo>
                  <a:lnTo>
                    <a:pt x="611174" y="297459"/>
                  </a:lnTo>
                  <a:lnTo>
                    <a:pt x="613834" y="290979"/>
                  </a:lnTo>
                  <a:lnTo>
                    <a:pt x="620425" y="283795"/>
                  </a:lnTo>
                  <a:lnTo>
                    <a:pt x="627402" y="279336"/>
                  </a:lnTo>
                  <a:lnTo>
                    <a:pt x="77889" y="279336"/>
                  </a:lnTo>
                  <a:lnTo>
                    <a:pt x="71783" y="262963"/>
                  </a:lnTo>
                  <a:lnTo>
                    <a:pt x="61702" y="252368"/>
                  </a:lnTo>
                  <a:lnTo>
                    <a:pt x="48460" y="246010"/>
                  </a:lnTo>
                  <a:lnTo>
                    <a:pt x="32867" y="242354"/>
                  </a:lnTo>
                  <a:lnTo>
                    <a:pt x="32867" y="79959"/>
                  </a:lnTo>
                  <a:lnTo>
                    <a:pt x="50511" y="73268"/>
                  </a:lnTo>
                  <a:lnTo>
                    <a:pt x="63814" y="63307"/>
                  </a:lnTo>
                  <a:lnTo>
                    <a:pt x="72940" y="49896"/>
                  </a:lnTo>
                  <a:lnTo>
                    <a:pt x="78054" y="32854"/>
                  </a:lnTo>
                  <a:lnTo>
                    <a:pt x="615749" y="32854"/>
                  </a:lnTo>
                  <a:lnTo>
                    <a:pt x="613570" y="29161"/>
                  </a:lnTo>
                  <a:lnTo>
                    <a:pt x="611250" y="15570"/>
                  </a:lnTo>
                  <a:lnTo>
                    <a:pt x="610781" y="6845"/>
                  </a:lnTo>
                  <a:lnTo>
                    <a:pt x="603580" y="0"/>
                  </a:lnTo>
                  <a:close/>
                </a:path>
                <a:path w="657860" h="312420">
                  <a:moveTo>
                    <a:pt x="615749" y="32854"/>
                  </a:moveTo>
                  <a:lnTo>
                    <a:pt x="580567" y="32854"/>
                  </a:lnTo>
                  <a:lnTo>
                    <a:pt x="586326" y="48508"/>
                  </a:lnTo>
                  <a:lnTo>
                    <a:pt x="595569" y="61412"/>
                  </a:lnTo>
                  <a:lnTo>
                    <a:pt x="608274" y="71547"/>
                  </a:lnTo>
                  <a:lnTo>
                    <a:pt x="624420" y="78892"/>
                  </a:lnTo>
                  <a:lnTo>
                    <a:pt x="624420" y="244284"/>
                  </a:lnTo>
                  <a:lnTo>
                    <a:pt x="610819" y="250563"/>
                  </a:lnTo>
                  <a:lnTo>
                    <a:pt x="599066" y="258738"/>
                  </a:lnTo>
                  <a:lnTo>
                    <a:pt x="589564" y="268450"/>
                  </a:lnTo>
                  <a:lnTo>
                    <a:pt x="582714" y="279336"/>
                  </a:lnTo>
                  <a:lnTo>
                    <a:pt x="627402" y="279336"/>
                  </a:lnTo>
                  <a:lnTo>
                    <a:pt x="630604" y="277290"/>
                  </a:lnTo>
                  <a:lnTo>
                    <a:pt x="644029" y="272846"/>
                  </a:lnTo>
                  <a:lnTo>
                    <a:pt x="651738" y="271335"/>
                  </a:lnTo>
                  <a:lnTo>
                    <a:pt x="657288" y="264579"/>
                  </a:lnTo>
                  <a:lnTo>
                    <a:pt x="657288" y="58369"/>
                  </a:lnTo>
                  <a:lnTo>
                    <a:pt x="651738" y="51625"/>
                  </a:lnTo>
                  <a:lnTo>
                    <a:pt x="644029" y="50114"/>
                  </a:lnTo>
                  <a:lnTo>
                    <a:pt x="629301" y="45738"/>
                  </a:lnTo>
                  <a:lnTo>
                    <a:pt x="619367" y="38985"/>
                  </a:lnTo>
                  <a:lnTo>
                    <a:pt x="615749" y="32854"/>
                  </a:lnTo>
                  <a:close/>
                </a:path>
              </a:pathLst>
            </a:custGeom>
            <a:solidFill>
              <a:srgbClr val="FDBA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46"/>
            <p:cNvSpPr/>
            <p:nvPr/>
          </p:nvSpPr>
          <p:spPr>
            <a:xfrm>
              <a:off x="4253207" y="5677197"/>
              <a:ext cx="189255" cy="18764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8" grpId="0"/>
      <p:bldP spid="3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8" grpId="0" animBg="1"/>
      <p:bldP spid="40" grpId="0" animBg="1"/>
      <p:bldP spid="42" grpId="0" animBg="1"/>
      <p:bldP spid="43" grpId="0" animBg="1"/>
      <p:bldP spid="87" grpId="0" animBg="1"/>
      <p:bldP spid="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0" y="0"/>
            <a:ext cx="12191987" cy="1060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06C22C81-A5D9-E64E-BFC0-0F34F3EB7E1E}"/>
              </a:ext>
            </a:extLst>
          </p:cNvPr>
          <p:cNvSpPr/>
          <p:nvPr/>
        </p:nvSpPr>
        <p:spPr>
          <a:xfrm>
            <a:off x="5857548" y="2496020"/>
            <a:ext cx="5987580" cy="598758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F58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1800" y="2226953"/>
            <a:ext cx="2205990" cy="88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25" dirty="0">
                <a:solidFill>
                  <a:srgbClr val="FFFFFF"/>
                </a:solidFill>
                <a:latin typeface="Arial"/>
                <a:cs typeface="Arial"/>
              </a:rPr>
              <a:t>AKÁ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JE</a:t>
            </a:r>
            <a:r>
              <a:rPr sz="23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VÝŠKA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PODPORY?</a:t>
            </a:r>
            <a:endParaRPr sz="23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0516" y="36099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58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DC8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ED6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EE1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9804400" y="467751"/>
            <a:ext cx="4662805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100"/>
              </a:spcBef>
            </a:pP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Nájomné </a:t>
            </a:r>
            <a:r>
              <a:rPr sz="3000" b="1" dirty="0">
                <a:solidFill>
                  <a:srgbClr val="58595B"/>
                </a:solidFill>
                <a:latin typeface="Arial"/>
                <a:cs typeface="Arial"/>
              </a:rPr>
              <a:t>zmluvy </a:t>
            </a:r>
            <a:r>
              <a:rPr sz="3000" b="1" spc="-20" dirty="0">
                <a:solidFill>
                  <a:srgbClr val="58595B"/>
                </a:solidFill>
                <a:latin typeface="Arial"/>
                <a:cs typeface="Arial"/>
              </a:rPr>
              <a:t>uzavreté  </a:t>
            </a:r>
            <a:r>
              <a:rPr sz="3000" b="1" spc="-10" dirty="0">
                <a:solidFill>
                  <a:srgbClr val="58595B"/>
                </a:solidFill>
                <a:latin typeface="Arial"/>
                <a:cs typeface="Arial"/>
              </a:rPr>
              <a:t>na </a:t>
            </a: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85 </a:t>
            </a:r>
            <a:r>
              <a:rPr sz="3000" b="1" dirty="0">
                <a:solidFill>
                  <a:srgbClr val="58595B"/>
                </a:solidFill>
                <a:latin typeface="Arial"/>
                <a:cs typeface="Arial"/>
              </a:rPr>
              <a:t>%</a:t>
            </a:r>
            <a:r>
              <a:rPr sz="3000" b="1" spc="-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35" dirty="0">
                <a:solidFill>
                  <a:srgbClr val="58595B"/>
                </a:solidFill>
                <a:latin typeface="Arial"/>
                <a:cs typeface="Arial"/>
              </a:rPr>
              <a:t>nájomných</a:t>
            </a:r>
            <a:endParaRPr sz="3000">
              <a:latin typeface="Arial"/>
              <a:cs typeface="Arial"/>
            </a:endParaRPr>
          </a:p>
          <a:p>
            <a:pPr marL="12700" marR="1041400">
              <a:lnSpc>
                <a:spcPct val="105600"/>
              </a:lnSpc>
            </a:pPr>
            <a:r>
              <a:rPr sz="3000" b="1" spc="-25" dirty="0">
                <a:solidFill>
                  <a:srgbClr val="58595B"/>
                </a:solidFill>
                <a:latin typeface="Arial"/>
                <a:cs typeface="Arial"/>
              </a:rPr>
              <a:t>bytov </a:t>
            </a:r>
            <a:r>
              <a:rPr sz="3000" b="1" spc="-50" dirty="0">
                <a:solidFill>
                  <a:srgbClr val="58595B"/>
                </a:solidFill>
                <a:latin typeface="Arial"/>
                <a:cs typeface="Arial"/>
              </a:rPr>
              <a:t>vo </a:t>
            </a: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vlastníctve  </a:t>
            </a:r>
            <a:r>
              <a:rPr sz="3000" b="1" spc="-20" dirty="0">
                <a:solidFill>
                  <a:srgbClr val="58595B"/>
                </a:solidFill>
                <a:latin typeface="Arial"/>
                <a:cs typeface="Arial"/>
              </a:rPr>
              <a:t>žiadateľa </a:t>
            </a:r>
            <a:r>
              <a:rPr sz="3000" b="1" dirty="0">
                <a:solidFill>
                  <a:srgbClr val="F58020"/>
                </a:solidFill>
                <a:latin typeface="Arial"/>
                <a:cs typeface="Arial"/>
              </a:rPr>
              <a:t>a</a:t>
            </a:r>
            <a:r>
              <a:rPr sz="3000" b="1" spc="-45" dirty="0">
                <a:solidFill>
                  <a:srgbClr val="F58020"/>
                </a:solidFill>
                <a:latin typeface="Arial"/>
                <a:cs typeface="Arial"/>
              </a:rPr>
              <a:t> </a:t>
            </a:r>
            <a:r>
              <a:rPr sz="3000" b="1" spc="-30" dirty="0">
                <a:solidFill>
                  <a:srgbClr val="F58020"/>
                </a:solidFill>
                <a:latin typeface="Arial"/>
                <a:cs typeface="Arial"/>
              </a:rPr>
              <a:t>zároveň</a:t>
            </a:r>
            <a:endParaRPr sz="3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534900" y="4150751"/>
            <a:ext cx="2379852" cy="14461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100"/>
              </a:spcBef>
            </a:pPr>
            <a:r>
              <a:rPr sz="3000" b="1" spc="-25" dirty="0">
                <a:solidFill>
                  <a:srgbClr val="58595B"/>
                </a:solidFill>
                <a:latin typeface="Arial"/>
                <a:cs typeface="Arial"/>
              </a:rPr>
              <a:t>stavba </a:t>
            </a: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sa  </a:t>
            </a:r>
            <a:r>
              <a:rPr sz="3000" b="1" spc="-20" dirty="0">
                <a:solidFill>
                  <a:srgbClr val="58595B"/>
                </a:solidFill>
                <a:latin typeface="Arial"/>
                <a:cs typeface="Arial"/>
              </a:rPr>
              <a:t>n</a:t>
            </a:r>
            <a:r>
              <a:rPr sz="3000" b="1" spc="-25" dirty="0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sz="3000" b="1" spc="-20" dirty="0">
                <a:solidFill>
                  <a:srgbClr val="58595B"/>
                </a:solidFill>
                <a:latin typeface="Arial"/>
                <a:cs typeface="Arial"/>
              </a:rPr>
              <a:t>chá</a:t>
            </a:r>
            <a:r>
              <a:rPr sz="3000" b="1" spc="10" dirty="0">
                <a:solidFill>
                  <a:srgbClr val="58595B"/>
                </a:solidFill>
                <a:latin typeface="Arial"/>
                <a:cs typeface="Arial"/>
              </a:rPr>
              <a:t>dz</a:t>
            </a:r>
            <a:r>
              <a:rPr sz="3000" b="1" dirty="0">
                <a:solidFill>
                  <a:srgbClr val="58595B"/>
                </a:solidFill>
                <a:latin typeface="Arial"/>
                <a:cs typeface="Arial"/>
              </a:rPr>
              <a:t>a  </a:t>
            </a:r>
            <a:endParaRPr lang="sk-SK" sz="3000" b="1" dirty="0">
              <a:solidFill>
                <a:srgbClr val="58595B"/>
              </a:solidFill>
              <a:latin typeface="Arial"/>
              <a:cs typeface="Arial"/>
            </a:endParaRPr>
          </a:p>
          <a:p>
            <a:pPr marL="12700" marR="5080">
              <a:lnSpc>
                <a:spcPct val="105600"/>
              </a:lnSpc>
              <a:spcBef>
                <a:spcPts val="100"/>
              </a:spcBef>
            </a:pPr>
            <a:r>
              <a:rPr sz="3000" b="1" dirty="0">
                <a:solidFill>
                  <a:srgbClr val="58595B"/>
                </a:solidFill>
                <a:latin typeface="Arial"/>
                <a:cs typeface="Arial"/>
              </a:rPr>
              <a:t>v</a:t>
            </a: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58595B"/>
                </a:solidFill>
                <a:latin typeface="Arial"/>
                <a:cs typeface="Arial"/>
              </a:rPr>
              <a:t>obci</a:t>
            </a:r>
            <a:endParaRPr sz="3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880667" y="8066678"/>
            <a:ext cx="4196080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63625">
              <a:lnSpc>
                <a:spcPct val="105600"/>
              </a:lnSpc>
              <a:spcBef>
                <a:spcPts val="100"/>
              </a:spcBef>
            </a:pP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nachádzajúcej</a:t>
            </a:r>
            <a:r>
              <a:rPr sz="3000" b="1" spc="-8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sa  </a:t>
            </a:r>
            <a:r>
              <a:rPr sz="3000" b="1" dirty="0">
                <a:solidFill>
                  <a:srgbClr val="58595B"/>
                </a:solidFill>
                <a:latin typeface="Arial"/>
                <a:cs typeface="Arial"/>
              </a:rPr>
              <a:t>v</a:t>
            </a:r>
            <a:r>
              <a:rPr sz="3000" b="1" spc="-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20" dirty="0">
                <a:solidFill>
                  <a:srgbClr val="58595B"/>
                </a:solidFill>
                <a:latin typeface="Arial"/>
                <a:cs typeface="Arial"/>
              </a:rPr>
              <a:t>okrese</a:t>
            </a: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5600"/>
              </a:lnSpc>
            </a:pPr>
            <a:r>
              <a:rPr sz="3000" b="1" dirty="0">
                <a:solidFill>
                  <a:srgbClr val="58595B"/>
                </a:solidFill>
                <a:latin typeface="Arial"/>
                <a:cs typeface="Arial"/>
              </a:rPr>
              <a:t>s </a:t>
            </a:r>
            <a:r>
              <a:rPr sz="3000" b="1" spc="-30" dirty="0">
                <a:solidFill>
                  <a:srgbClr val="58595B"/>
                </a:solidFill>
                <a:latin typeface="Arial"/>
                <a:cs typeface="Arial"/>
              </a:rPr>
              <a:t>nízkou </a:t>
            </a:r>
            <a:r>
              <a:rPr sz="3000" b="1" spc="-20" dirty="0">
                <a:solidFill>
                  <a:srgbClr val="58595B"/>
                </a:solidFill>
                <a:latin typeface="Arial"/>
                <a:cs typeface="Arial"/>
              </a:rPr>
              <a:t>mierou  </a:t>
            </a: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nezamestnanosti</a:t>
            </a:r>
            <a:r>
              <a:rPr sz="3000" b="1" spc="-4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F58020"/>
                </a:solidFill>
                <a:latin typeface="Arial"/>
                <a:cs typeface="Arial"/>
              </a:rPr>
              <a:t>alebo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49446" y="7097786"/>
            <a:ext cx="4220845" cy="2922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33650">
              <a:lnSpc>
                <a:spcPct val="105600"/>
              </a:lnSpc>
              <a:spcBef>
                <a:spcPts val="100"/>
              </a:spcBef>
            </a:pPr>
            <a:r>
              <a:rPr lang="sk-SK" sz="3000" b="1" spc="-10" dirty="0">
                <a:solidFill>
                  <a:srgbClr val="58595B"/>
                </a:solidFill>
                <a:latin typeface="Arial"/>
                <a:cs typeface="Arial"/>
              </a:rPr>
              <a:t>na území</a:t>
            </a:r>
            <a:r>
              <a:rPr sz="3000" b="1" spc="-10" dirty="0">
                <a:solidFill>
                  <a:srgbClr val="58595B"/>
                </a:solidFill>
                <a:latin typeface="Arial"/>
                <a:cs typeface="Arial"/>
              </a:rPr>
              <a:t>  ktorej</a:t>
            </a:r>
            <a:r>
              <a:rPr sz="3000" b="1" spc="-4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20" dirty="0">
                <a:solidFill>
                  <a:srgbClr val="58595B"/>
                </a:solidFill>
                <a:latin typeface="Arial"/>
                <a:cs typeface="Arial"/>
              </a:rPr>
              <a:t>sa</a:t>
            </a: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5600"/>
              </a:lnSpc>
            </a:pP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realizuje </a:t>
            </a:r>
            <a:r>
              <a:rPr sz="3000" b="1" spc="-15" dirty="0" err="1">
                <a:solidFill>
                  <a:srgbClr val="58595B"/>
                </a:solidFill>
                <a:latin typeface="Arial"/>
                <a:cs typeface="Arial"/>
              </a:rPr>
              <a:t>výstavba</a:t>
            </a: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  </a:t>
            </a:r>
            <a:r>
              <a:rPr sz="3000" b="1" spc="-35" dirty="0" err="1">
                <a:solidFill>
                  <a:srgbClr val="58595B"/>
                </a:solidFill>
                <a:latin typeface="Arial"/>
                <a:cs typeface="Arial"/>
              </a:rPr>
              <a:t>priemyseln</a:t>
            </a:r>
            <a:r>
              <a:rPr lang="sk-SK" sz="3000" b="1" spc="-35" dirty="0" err="1">
                <a:solidFill>
                  <a:srgbClr val="58595B"/>
                </a:solidFill>
                <a:latin typeface="Arial"/>
                <a:cs typeface="Arial"/>
              </a:rPr>
              <a:t>ého</a:t>
            </a:r>
            <a:r>
              <a:rPr sz="3000" b="1" spc="-3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30" dirty="0">
                <a:solidFill>
                  <a:srgbClr val="58595B"/>
                </a:solidFill>
                <a:latin typeface="Arial"/>
                <a:cs typeface="Arial"/>
              </a:rPr>
              <a:t>park</a:t>
            </a:r>
            <a:r>
              <a:rPr lang="sk-SK" sz="3000" b="1" spc="-30" dirty="0">
                <a:solidFill>
                  <a:srgbClr val="58595B"/>
                </a:solidFill>
                <a:latin typeface="Arial"/>
                <a:cs typeface="Arial"/>
              </a:rPr>
              <a:t>u</a:t>
            </a:r>
            <a:r>
              <a:rPr sz="3000" b="1" spc="-30" dirty="0">
                <a:solidFill>
                  <a:srgbClr val="58595B"/>
                </a:solidFill>
                <a:latin typeface="Arial"/>
                <a:cs typeface="Arial"/>
              </a:rPr>
              <a:t>  </a:t>
            </a:r>
            <a:r>
              <a:rPr sz="30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alebo </a:t>
            </a:r>
            <a:r>
              <a:rPr sz="3000" b="1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sa </a:t>
            </a:r>
            <a:r>
              <a:rPr sz="3000" b="1" spc="-15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nachádza  </a:t>
            </a:r>
            <a:r>
              <a:rPr sz="3000" b="1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priemyselný </a:t>
            </a:r>
            <a:r>
              <a:rPr sz="30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park</a:t>
            </a:r>
            <a:r>
              <a:rPr sz="3000" b="1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F58020"/>
                </a:solidFill>
                <a:latin typeface="Arial"/>
                <a:cs typeface="Arial"/>
              </a:rPr>
              <a:t>alebo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49446" y="1662820"/>
            <a:ext cx="3024658" cy="24724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100"/>
              </a:spcBef>
            </a:pPr>
            <a:r>
              <a:rPr sz="3000" b="1" spc="-10" dirty="0">
                <a:solidFill>
                  <a:srgbClr val="58595B"/>
                </a:solidFill>
                <a:latin typeface="Arial"/>
                <a:cs typeface="Arial"/>
              </a:rPr>
              <a:t>na území</a:t>
            </a:r>
            <a:r>
              <a:rPr sz="3000" b="1" spc="-7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58595B"/>
                </a:solidFill>
                <a:latin typeface="Arial"/>
                <a:cs typeface="Arial"/>
              </a:rPr>
              <a:t>ktorej  </a:t>
            </a: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sa realizuje  </a:t>
            </a:r>
            <a:r>
              <a:rPr sz="3000" b="1" dirty="0" err="1">
                <a:solidFill>
                  <a:srgbClr val="58595B"/>
                </a:solidFill>
                <a:latin typeface="Arial"/>
                <a:cs typeface="Arial"/>
              </a:rPr>
              <a:t>významná</a:t>
            </a:r>
            <a:r>
              <a:rPr sz="3000" b="1" dirty="0">
                <a:solidFill>
                  <a:srgbClr val="58595B"/>
                </a:solidFill>
                <a:latin typeface="Arial"/>
                <a:cs typeface="Arial"/>
              </a:rPr>
              <a:t>  </a:t>
            </a:r>
            <a:r>
              <a:rPr sz="3000" b="1" spc="-30" dirty="0" err="1">
                <a:solidFill>
                  <a:srgbClr val="58595B"/>
                </a:solidFill>
                <a:latin typeface="Arial"/>
                <a:cs typeface="Arial"/>
              </a:rPr>
              <a:t>investícia</a:t>
            </a:r>
            <a:r>
              <a:rPr lang="sk-SK" sz="3000" b="1" spc="-3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lang="sk-SK" sz="3000" b="1" spc="-10" dirty="0">
                <a:solidFill>
                  <a:srgbClr val="F58020"/>
                </a:solidFill>
                <a:latin typeface="Arial"/>
                <a:cs typeface="Arial"/>
              </a:rPr>
              <a:t>alebo</a:t>
            </a:r>
            <a:endParaRPr lang="sk-SK" sz="3000" dirty="0">
              <a:latin typeface="Arial"/>
              <a:cs typeface="Arial"/>
            </a:endParaRPr>
          </a:p>
          <a:p>
            <a:pPr marL="12700" marR="5080">
              <a:lnSpc>
                <a:spcPct val="105600"/>
              </a:lnSpc>
              <a:spcBef>
                <a:spcPts val="100"/>
              </a:spcBef>
            </a:pPr>
            <a:endParaRPr sz="3000" dirty="0">
              <a:latin typeface="Arial"/>
              <a:cs typeface="Arial"/>
            </a:endParaRPr>
          </a:p>
        </p:txBody>
      </p: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7309725B-A0DE-B740-8E83-19715C212E65}"/>
              </a:ext>
            </a:extLst>
          </p:cNvPr>
          <p:cNvGrpSpPr/>
          <p:nvPr/>
        </p:nvGrpSpPr>
        <p:grpSpPr>
          <a:xfrm>
            <a:off x="6633126" y="3271598"/>
            <a:ext cx="4436425" cy="4436425"/>
            <a:chOff x="6633126" y="3271598"/>
            <a:chExt cx="4436425" cy="4436425"/>
          </a:xfrm>
        </p:grpSpPr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78BBE82D-7536-A140-B241-BE2C8E8AF515}"/>
                </a:ext>
              </a:extLst>
            </p:cNvPr>
            <p:cNvSpPr/>
            <p:nvPr/>
          </p:nvSpPr>
          <p:spPr>
            <a:xfrm>
              <a:off x="6633126" y="3271598"/>
              <a:ext cx="4436425" cy="4436425"/>
            </a:xfrm>
            <a:prstGeom prst="ellipse">
              <a:avLst/>
            </a:prstGeom>
            <a:solidFill>
              <a:srgbClr val="F57F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36" name="Skupina 35">
              <a:extLst>
                <a:ext uri="{FF2B5EF4-FFF2-40B4-BE49-F238E27FC236}">
                  <a16:creationId xmlns:a16="http://schemas.microsoft.com/office/drawing/2014/main" id="{8801DFD9-9E97-4441-9357-314078F695C2}"/>
                </a:ext>
              </a:extLst>
            </p:cNvPr>
            <p:cNvGrpSpPr/>
            <p:nvPr/>
          </p:nvGrpSpPr>
          <p:grpSpPr>
            <a:xfrm>
              <a:off x="6858000" y="4038600"/>
              <a:ext cx="3981576" cy="3534569"/>
              <a:chOff x="6858000" y="4038600"/>
              <a:chExt cx="3981576" cy="3534569"/>
            </a:xfrm>
          </p:grpSpPr>
          <p:sp>
            <p:nvSpPr>
              <p:cNvPr id="18" name="object 18"/>
              <p:cNvSpPr txBox="1"/>
              <p:nvPr/>
            </p:nvSpPr>
            <p:spPr>
              <a:xfrm>
                <a:off x="6858000" y="4038600"/>
                <a:ext cx="3981576" cy="411651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algn="ctr">
                  <a:lnSpc>
                    <a:spcPts val="3120"/>
                  </a:lnSpc>
                  <a:spcBef>
                    <a:spcPts val="110"/>
                  </a:spcBef>
                </a:pPr>
                <a:r>
                  <a:rPr sz="3050" b="1" spc="-35" dirty="0">
                    <a:solidFill>
                      <a:srgbClr val="FFFFFF"/>
                    </a:solidFill>
                    <a:latin typeface="Arial"/>
                    <a:cs typeface="Arial"/>
                  </a:rPr>
                  <a:t>FINANCOVANIE</a:t>
                </a:r>
                <a:endParaRPr sz="3050" dirty="0">
                  <a:latin typeface="Arial"/>
                  <a:cs typeface="Arial"/>
                </a:endParaRPr>
              </a:p>
            </p:txBody>
          </p:sp>
          <p:sp>
            <p:nvSpPr>
              <p:cNvPr id="27" name="object 18">
                <a:extLst>
                  <a:ext uri="{FF2B5EF4-FFF2-40B4-BE49-F238E27FC236}">
                    <a16:creationId xmlns:a16="http://schemas.microsoft.com/office/drawing/2014/main" id="{3F2F8FE5-9C90-A24E-B974-069C66DF8333}"/>
                  </a:ext>
                </a:extLst>
              </p:cNvPr>
              <p:cNvSpPr txBox="1"/>
              <p:nvPr/>
            </p:nvSpPr>
            <p:spPr>
              <a:xfrm>
                <a:off x="6858000" y="6340780"/>
                <a:ext cx="3981576" cy="1232389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algn="ctr">
                  <a:lnSpc>
                    <a:spcPts val="3120"/>
                  </a:lnSpc>
                  <a:spcBef>
                    <a:spcPts val="110"/>
                  </a:spcBef>
                </a:pPr>
                <a:r>
                  <a:rPr lang="sk-SK" sz="3050" b="1" spc="-35" dirty="0">
                    <a:solidFill>
                      <a:srgbClr val="FFFFFF"/>
                    </a:solidFill>
                    <a:latin typeface="Arial"/>
                    <a:cs typeface="Arial"/>
                  </a:rPr>
                  <a:t>OBSTARÁVACÍCH</a:t>
                </a:r>
              </a:p>
              <a:p>
                <a:pPr algn="ctr">
                  <a:lnSpc>
                    <a:spcPts val="3120"/>
                  </a:lnSpc>
                  <a:spcBef>
                    <a:spcPts val="110"/>
                  </a:spcBef>
                </a:pPr>
                <a:r>
                  <a:rPr lang="sk-SK" sz="3050" b="1" spc="-35" dirty="0">
                    <a:solidFill>
                      <a:srgbClr val="FFFFFF"/>
                    </a:solidFill>
                    <a:latin typeface="Arial"/>
                    <a:cs typeface="Arial"/>
                  </a:rPr>
                  <a:t>NÁKLADOV</a:t>
                </a:r>
              </a:p>
              <a:p>
                <a:pPr algn="ctr">
                  <a:lnSpc>
                    <a:spcPts val="3120"/>
                  </a:lnSpc>
                  <a:spcBef>
                    <a:spcPts val="110"/>
                  </a:spcBef>
                </a:pPr>
                <a:r>
                  <a:rPr lang="sk-SK" sz="3050" b="1" spc="-35" dirty="0">
                    <a:solidFill>
                      <a:srgbClr val="FFFFFF"/>
                    </a:solidFill>
                    <a:latin typeface="Arial"/>
                    <a:cs typeface="Arial"/>
                  </a:rPr>
                  <a:t>ZO ŠFRB </a:t>
                </a:r>
                <a:endParaRPr sz="3050" dirty="0">
                  <a:latin typeface="Arial"/>
                  <a:cs typeface="Arial"/>
                </a:endParaRPr>
              </a:p>
            </p:txBody>
          </p:sp>
          <p:sp>
            <p:nvSpPr>
              <p:cNvPr id="28" name="object 18">
                <a:extLst>
                  <a:ext uri="{FF2B5EF4-FFF2-40B4-BE49-F238E27FC236}">
                    <a16:creationId xmlns:a16="http://schemas.microsoft.com/office/drawing/2014/main" id="{5D4EE109-AE80-F14C-A9AA-D2780A1D776D}"/>
                  </a:ext>
                </a:extLst>
              </p:cNvPr>
              <p:cNvSpPr txBox="1"/>
              <p:nvPr/>
            </p:nvSpPr>
            <p:spPr>
              <a:xfrm>
                <a:off x="6858000" y="4619211"/>
                <a:ext cx="3981576" cy="1552989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algn="ctr">
                  <a:lnSpc>
                    <a:spcPts val="12000"/>
                  </a:lnSpc>
                </a:pPr>
                <a:r>
                  <a:rPr sz="10450" b="1" spc="-235" dirty="0">
                    <a:solidFill>
                      <a:srgbClr val="FFFFFF"/>
                    </a:solidFill>
                    <a:latin typeface="Arial"/>
                    <a:cs typeface="Arial"/>
                  </a:rPr>
                  <a:t>100</a:t>
                </a:r>
                <a:r>
                  <a:rPr sz="10450" b="1" spc="-85" dirty="0">
                    <a:solidFill>
                      <a:srgbClr val="FFFFFF"/>
                    </a:solidFill>
                    <a:latin typeface="Arial"/>
                    <a:cs typeface="Arial"/>
                  </a:rPr>
                  <a:t> </a:t>
                </a:r>
                <a:r>
                  <a:rPr sz="10450" b="1" spc="20" dirty="0">
                    <a:solidFill>
                      <a:srgbClr val="FFFFFF"/>
                    </a:solidFill>
                    <a:latin typeface="Arial"/>
                    <a:cs typeface="Arial"/>
                  </a:rPr>
                  <a:t>%</a:t>
                </a:r>
                <a:endParaRPr sz="1045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32" name="Ovál 31">
            <a:extLst>
              <a:ext uri="{FF2B5EF4-FFF2-40B4-BE49-F238E27FC236}">
                <a16:creationId xmlns:a16="http://schemas.microsoft.com/office/drawing/2014/main" id="{3AE38445-B527-6347-A7F1-51C24C918366}"/>
              </a:ext>
            </a:extLst>
          </p:cNvPr>
          <p:cNvSpPr/>
          <p:nvPr/>
        </p:nvSpPr>
        <p:spPr>
          <a:xfrm>
            <a:off x="9816283" y="7569199"/>
            <a:ext cx="932259" cy="93225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5AF98CA0-BC2E-2541-B402-1D73876475E1}"/>
              </a:ext>
            </a:extLst>
          </p:cNvPr>
          <p:cNvSpPr/>
          <p:nvPr/>
        </p:nvSpPr>
        <p:spPr>
          <a:xfrm>
            <a:off x="6132557" y="7033622"/>
            <a:ext cx="932259" cy="93225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id="{78884B1A-36CA-144D-97B8-6C649D660B2F}"/>
              </a:ext>
            </a:extLst>
          </p:cNvPr>
          <p:cNvSpPr/>
          <p:nvPr/>
        </p:nvSpPr>
        <p:spPr>
          <a:xfrm>
            <a:off x="5570854" y="3911599"/>
            <a:ext cx="932259" cy="93225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32A09A48-2DFA-3748-893E-916136B2B312}"/>
              </a:ext>
            </a:extLst>
          </p:cNvPr>
          <p:cNvGrpSpPr/>
          <p:nvPr/>
        </p:nvGrpSpPr>
        <p:grpSpPr>
          <a:xfrm>
            <a:off x="8470809" y="2082800"/>
            <a:ext cx="932259" cy="932259"/>
            <a:chOff x="8470809" y="2082800"/>
            <a:chExt cx="932259" cy="932259"/>
          </a:xfrm>
        </p:grpSpPr>
        <p:sp>
          <p:nvSpPr>
            <p:cNvPr id="30" name="Ovál 29">
              <a:extLst>
                <a:ext uri="{FF2B5EF4-FFF2-40B4-BE49-F238E27FC236}">
                  <a16:creationId xmlns:a16="http://schemas.microsoft.com/office/drawing/2014/main" id="{EBF0366C-29A2-324A-8ECB-3F8F4DA8C77D}"/>
                </a:ext>
              </a:extLst>
            </p:cNvPr>
            <p:cNvSpPr/>
            <p:nvPr/>
          </p:nvSpPr>
          <p:spPr>
            <a:xfrm>
              <a:off x="8470809" y="2082800"/>
              <a:ext cx="932259" cy="932259"/>
            </a:xfrm>
            <a:prstGeom prst="ellipse">
              <a:avLst/>
            </a:prstGeom>
            <a:solidFill>
              <a:srgbClr val="F57F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8645198" y="2204085"/>
              <a:ext cx="575002" cy="69151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0"/>
                </a:spcBef>
              </a:pPr>
              <a:r>
                <a:rPr sz="4350" b="1" spc="10" dirty="0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sz="4350">
                <a:latin typeface="Arial"/>
                <a:cs typeface="Arial"/>
              </a:endParaRPr>
            </a:p>
          </p:txBody>
        </p:sp>
      </p:grp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921B0648-9CBA-394B-85DD-E19C25DA6E55}"/>
              </a:ext>
            </a:extLst>
          </p:cNvPr>
          <p:cNvGrpSpPr/>
          <p:nvPr/>
        </p:nvGrpSpPr>
        <p:grpSpPr>
          <a:xfrm>
            <a:off x="11279323" y="4499428"/>
            <a:ext cx="932259" cy="932259"/>
            <a:chOff x="11279323" y="4499428"/>
            <a:chExt cx="932259" cy="932259"/>
          </a:xfrm>
        </p:grpSpPr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9DAEE23E-E867-D047-A833-C921F8A0F594}"/>
                </a:ext>
              </a:extLst>
            </p:cNvPr>
            <p:cNvSpPr/>
            <p:nvPr/>
          </p:nvSpPr>
          <p:spPr>
            <a:xfrm>
              <a:off x="11279323" y="4499428"/>
              <a:ext cx="932259" cy="932259"/>
            </a:xfrm>
            <a:prstGeom prst="ellipse">
              <a:avLst/>
            </a:prstGeom>
            <a:solidFill>
              <a:srgbClr val="F57F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5D137A10-F0A5-6E48-A603-AF70CD742D52}"/>
                </a:ext>
              </a:extLst>
            </p:cNvPr>
            <p:cNvSpPr txBox="1"/>
            <p:nvPr/>
          </p:nvSpPr>
          <p:spPr>
            <a:xfrm>
              <a:off x="11464598" y="4607651"/>
              <a:ext cx="575002" cy="69151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0"/>
                </a:spcBef>
              </a:pPr>
              <a:r>
                <a:rPr lang="sk-SK" sz="4350" b="1" spc="10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4350">
                <a:latin typeface="Arial"/>
                <a:cs typeface="Arial"/>
              </a:endParaRPr>
            </a:p>
          </p:txBody>
        </p:sp>
      </p:grpSp>
      <p:sp>
        <p:nvSpPr>
          <p:cNvPr id="40" name="object 25">
            <a:extLst>
              <a:ext uri="{FF2B5EF4-FFF2-40B4-BE49-F238E27FC236}">
                <a16:creationId xmlns:a16="http://schemas.microsoft.com/office/drawing/2014/main" id="{924D7788-095C-144B-A120-2E524A2D11DA}"/>
              </a:ext>
            </a:extLst>
          </p:cNvPr>
          <p:cNvSpPr txBox="1"/>
          <p:nvPr/>
        </p:nvSpPr>
        <p:spPr>
          <a:xfrm>
            <a:off x="10561770" y="2891937"/>
            <a:ext cx="637794" cy="7402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5600"/>
              </a:lnSpc>
              <a:spcBef>
                <a:spcPts val="100"/>
              </a:spcBef>
            </a:pPr>
            <a:r>
              <a:rPr lang="sk-SK" sz="4800" b="1" spc="-10" dirty="0">
                <a:solidFill>
                  <a:srgbClr val="F57F21"/>
                </a:solidFill>
                <a:latin typeface="Arial"/>
                <a:cs typeface="Arial"/>
              </a:rPr>
              <a:t>+</a:t>
            </a:r>
            <a:endParaRPr sz="4800">
              <a:solidFill>
                <a:srgbClr val="F57F2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21" grpId="0"/>
      <p:bldP spid="22" grpId="0"/>
      <p:bldP spid="23" grpId="0"/>
      <p:bldP spid="24" grpId="0"/>
      <p:bldP spid="25" grpId="0"/>
      <p:bldP spid="32" grpId="0" animBg="1"/>
      <p:bldP spid="33" grpId="0" animBg="1"/>
      <p:bldP spid="34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0" y="0"/>
            <a:ext cx="12191987" cy="1060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57432" y="3839419"/>
            <a:ext cx="1957705" cy="3915410"/>
          </a:xfrm>
          <a:custGeom>
            <a:avLst/>
            <a:gdLst/>
            <a:ahLst/>
            <a:cxnLst/>
            <a:rect l="l" t="t" r="r" b="b"/>
            <a:pathLst>
              <a:path w="1957704" h="3915409">
                <a:moveTo>
                  <a:pt x="0" y="0"/>
                </a:moveTo>
                <a:lnTo>
                  <a:pt x="0" y="3915397"/>
                </a:lnTo>
                <a:lnTo>
                  <a:pt x="1957692" y="195770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F58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1800" y="2226953"/>
            <a:ext cx="2205990" cy="13189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25" dirty="0">
                <a:solidFill>
                  <a:srgbClr val="FFFFFF"/>
                </a:solidFill>
                <a:latin typeface="Arial"/>
                <a:cs typeface="Arial"/>
              </a:rPr>
              <a:t>AKÁ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JE</a:t>
            </a:r>
            <a:r>
              <a:rPr sz="23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VÝŠKA  </a:t>
            </a:r>
            <a:r>
              <a:rPr lang="sk-SK" sz="2300" b="1" spc="15" dirty="0">
                <a:solidFill>
                  <a:srgbClr val="FFFFFF"/>
                </a:solidFill>
                <a:latin typeface="Arial"/>
                <a:cs typeface="Arial"/>
              </a:rPr>
              <a:t>ÚROKOVEJ SADZBY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0516" y="36099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58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DC8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ED6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EE1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975100" y="620151"/>
            <a:ext cx="6464300" cy="147476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3000" b="1" spc="-50" dirty="0">
                <a:solidFill>
                  <a:srgbClr val="F58020"/>
                </a:solidFill>
                <a:latin typeface="Arial"/>
                <a:cs typeface="Arial"/>
              </a:rPr>
              <a:t>Úroková </a:t>
            </a:r>
            <a:r>
              <a:rPr sz="3000" b="1" spc="-10" dirty="0">
                <a:solidFill>
                  <a:srgbClr val="F58020"/>
                </a:solidFill>
                <a:latin typeface="Arial"/>
                <a:cs typeface="Arial"/>
              </a:rPr>
              <a:t>sadzba </a:t>
            </a:r>
            <a:r>
              <a:rPr sz="3000" b="1" dirty="0">
                <a:solidFill>
                  <a:srgbClr val="F58020"/>
                </a:solidFill>
                <a:latin typeface="Arial"/>
                <a:cs typeface="Arial"/>
              </a:rPr>
              <a:t>0</a:t>
            </a:r>
            <a:r>
              <a:rPr sz="3000" b="1" spc="35" dirty="0">
                <a:solidFill>
                  <a:srgbClr val="F58020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58020"/>
                </a:solidFill>
                <a:latin typeface="Arial"/>
                <a:cs typeface="Arial"/>
              </a:rPr>
              <a:t>%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3000" spc="-10" dirty="0">
                <a:solidFill>
                  <a:srgbClr val="58595B"/>
                </a:solidFill>
                <a:latin typeface="Arial"/>
                <a:cs typeface="Arial"/>
              </a:rPr>
              <a:t>ak </a:t>
            </a:r>
            <a:r>
              <a:rPr sz="3000" spc="-20" dirty="0">
                <a:solidFill>
                  <a:srgbClr val="58595B"/>
                </a:solidFill>
                <a:latin typeface="Arial"/>
                <a:cs typeface="Arial"/>
              </a:rPr>
              <a:t>sa </a:t>
            </a:r>
            <a:r>
              <a:rPr sz="3000" spc="-25" dirty="0">
                <a:solidFill>
                  <a:srgbClr val="58595B"/>
                </a:solidFill>
                <a:latin typeface="Arial"/>
                <a:cs typeface="Arial"/>
              </a:rPr>
              <a:t>obstaráva nájomný</a:t>
            </a:r>
            <a:r>
              <a:rPr sz="3000" spc="1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58595B"/>
                </a:solidFill>
                <a:latin typeface="Arial"/>
                <a:cs typeface="Arial"/>
              </a:rPr>
              <a:t>byt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3000" dirty="0">
                <a:solidFill>
                  <a:srgbClr val="58595B"/>
                </a:solidFill>
                <a:latin typeface="Arial"/>
                <a:cs typeface="Arial"/>
              </a:rPr>
              <a:t>v </a:t>
            </a:r>
            <a:r>
              <a:rPr sz="3000" spc="-20" dirty="0">
                <a:solidFill>
                  <a:srgbClr val="58595B"/>
                </a:solidFill>
                <a:latin typeface="Arial"/>
                <a:cs typeface="Arial"/>
              </a:rPr>
              <a:t>najmenej rozvinutých</a:t>
            </a:r>
            <a:r>
              <a:rPr sz="300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spc="-30" dirty="0">
                <a:solidFill>
                  <a:srgbClr val="58595B"/>
                </a:solidFill>
                <a:latin typeface="Arial"/>
                <a:cs typeface="Arial"/>
              </a:rPr>
              <a:t>okresoch:</a:t>
            </a:r>
            <a:endParaRPr sz="3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277599" y="537827"/>
            <a:ext cx="3962387" cy="102643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79600">
              <a:lnSpc>
                <a:spcPct val="137700"/>
              </a:lnSpc>
              <a:spcBef>
                <a:spcPts val="100"/>
              </a:spcBef>
            </a:pPr>
            <a:r>
              <a:rPr sz="2300" b="1" spc="-55" dirty="0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sz="2300" b="1" spc="-30" dirty="0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sz="2300" b="1" spc="-35" dirty="0">
                <a:solidFill>
                  <a:srgbClr val="C00000"/>
                </a:solidFill>
                <a:latin typeface="Arial"/>
                <a:cs typeface="Arial"/>
              </a:rPr>
              <a:t>Č</a:t>
            </a:r>
            <a:r>
              <a:rPr sz="2300" b="1" spc="-10" dirty="0">
                <a:solidFill>
                  <a:srgbClr val="C00000"/>
                </a:solidFill>
                <a:latin typeface="Arial"/>
                <a:cs typeface="Arial"/>
              </a:rPr>
              <a:t>EN</a:t>
            </a:r>
            <a:r>
              <a:rPr sz="2300" b="1" spc="-45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2300" b="1" dirty="0">
                <a:solidFill>
                  <a:srgbClr val="C00000"/>
                </a:solidFill>
                <a:latin typeface="Arial"/>
                <a:cs typeface="Arial"/>
              </a:rPr>
              <a:t>C  </a:t>
            </a:r>
            <a:r>
              <a:rPr sz="2300" b="1" spc="-75" dirty="0">
                <a:solidFill>
                  <a:srgbClr val="C00000"/>
                </a:solidFill>
                <a:latin typeface="Arial"/>
                <a:cs typeface="Arial"/>
              </a:rPr>
              <a:t>POLTÁR  </a:t>
            </a:r>
            <a:r>
              <a:rPr sz="2300" b="1" spc="-25" dirty="0">
                <a:solidFill>
                  <a:srgbClr val="C00000"/>
                </a:solidFill>
                <a:latin typeface="Arial"/>
                <a:cs typeface="Arial"/>
              </a:rPr>
              <a:t>REVÚCA</a:t>
            </a:r>
            <a:endParaRPr sz="23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2300" b="1" spc="-15" dirty="0">
                <a:solidFill>
                  <a:srgbClr val="C00000"/>
                </a:solidFill>
                <a:latin typeface="Arial"/>
                <a:cs typeface="Arial"/>
              </a:rPr>
              <a:t>RIMAVSKÁ </a:t>
            </a:r>
            <a:r>
              <a:rPr sz="2300" b="1" spc="-55" dirty="0">
                <a:solidFill>
                  <a:srgbClr val="C00000"/>
                </a:solidFill>
                <a:latin typeface="Arial"/>
                <a:cs typeface="Arial"/>
              </a:rPr>
              <a:t>SOBOTA</a:t>
            </a:r>
            <a:endParaRPr sz="23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12700" marR="1336040">
              <a:lnSpc>
                <a:spcPct val="137700"/>
              </a:lnSpc>
            </a:pPr>
            <a:r>
              <a:rPr sz="2300" b="1" spc="-5" dirty="0" smtClean="0">
                <a:solidFill>
                  <a:srgbClr val="C00000"/>
                </a:solidFill>
                <a:latin typeface="Arial"/>
                <a:cs typeface="Arial"/>
              </a:rPr>
              <a:t>KEŽMAROK  </a:t>
            </a:r>
            <a:r>
              <a:rPr sz="2300" b="1" spc="-20" dirty="0">
                <a:solidFill>
                  <a:srgbClr val="C00000"/>
                </a:solidFill>
                <a:latin typeface="Arial"/>
                <a:cs typeface="Arial"/>
              </a:rPr>
              <a:t>SABINOV  </a:t>
            </a:r>
            <a:r>
              <a:rPr sz="2300" b="1" spc="-10" dirty="0">
                <a:solidFill>
                  <a:srgbClr val="C00000"/>
                </a:solidFill>
                <a:latin typeface="Arial"/>
                <a:cs typeface="Arial"/>
              </a:rPr>
              <a:t>SVIDNÍK</a:t>
            </a:r>
            <a:endParaRPr sz="23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12700" marR="5080">
              <a:lnSpc>
                <a:spcPct val="137700"/>
              </a:lnSpc>
            </a:pPr>
            <a:r>
              <a:rPr sz="2300" b="1" spc="5" dirty="0">
                <a:solidFill>
                  <a:srgbClr val="C00000"/>
                </a:solidFill>
                <a:latin typeface="Arial"/>
                <a:cs typeface="Arial"/>
              </a:rPr>
              <a:t>VRANOU </a:t>
            </a:r>
            <a:r>
              <a:rPr sz="2300" b="1" spc="-5" dirty="0">
                <a:solidFill>
                  <a:srgbClr val="C00000"/>
                </a:solidFill>
                <a:latin typeface="Arial"/>
                <a:cs typeface="Arial"/>
              </a:rPr>
              <a:t>NAD</a:t>
            </a:r>
            <a:r>
              <a:rPr sz="23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300" b="1" spc="-30" dirty="0">
                <a:solidFill>
                  <a:srgbClr val="C00000"/>
                </a:solidFill>
                <a:latin typeface="Arial"/>
                <a:cs typeface="Arial"/>
              </a:rPr>
              <a:t>TOPĽOU  GELNICA</a:t>
            </a:r>
            <a:endParaRPr sz="23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12700" marR="927100">
              <a:lnSpc>
                <a:spcPct val="137700"/>
              </a:lnSpc>
            </a:pPr>
            <a:r>
              <a:rPr sz="2300" b="1" spc="-55" dirty="0">
                <a:solidFill>
                  <a:srgbClr val="C00000"/>
                </a:solidFill>
                <a:latin typeface="Arial"/>
                <a:cs typeface="Arial"/>
              </a:rPr>
              <a:t>ROŽŇAVA  </a:t>
            </a:r>
            <a:r>
              <a:rPr sz="2300" b="1" spc="-5" dirty="0">
                <a:solidFill>
                  <a:srgbClr val="C00000"/>
                </a:solidFill>
                <a:latin typeface="Arial"/>
                <a:cs typeface="Arial"/>
              </a:rPr>
              <a:t>SOBRANCE  </a:t>
            </a:r>
            <a:r>
              <a:rPr sz="2300" b="1" spc="-20" dirty="0">
                <a:solidFill>
                  <a:srgbClr val="C00000"/>
                </a:solidFill>
                <a:latin typeface="Arial"/>
                <a:cs typeface="Arial"/>
              </a:rPr>
              <a:t>TREBIŠOV  BARDEJOV  </a:t>
            </a:r>
            <a:r>
              <a:rPr sz="2300" b="1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sz="2300"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2300" b="1" spc="-35" dirty="0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sz="2300" b="1" spc="10" dirty="0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sz="2300" b="1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300" b="1" spc="50" dirty="0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sz="2300" b="1" spc="-5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300" b="1" spc="-35" dirty="0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sz="2300" b="1" spc="-5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2300" b="1" spc="-4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2300" b="1" spc="-35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2300" b="1" dirty="0">
                <a:solidFill>
                  <a:srgbClr val="C00000"/>
                </a:solidFill>
                <a:latin typeface="Arial"/>
                <a:cs typeface="Arial"/>
              </a:rPr>
              <a:t>E  </a:t>
            </a:r>
            <a:r>
              <a:rPr sz="2300" b="1" spc="-20" dirty="0">
                <a:solidFill>
                  <a:srgbClr val="C00000"/>
                </a:solidFill>
                <a:latin typeface="Arial"/>
                <a:cs typeface="Arial"/>
              </a:rPr>
              <a:t>KOŠICE-OKOLIE  </a:t>
            </a:r>
            <a:r>
              <a:rPr sz="2300" b="1" spc="-10" dirty="0">
                <a:solidFill>
                  <a:srgbClr val="C00000"/>
                </a:solidFill>
                <a:latin typeface="Arial"/>
                <a:cs typeface="Arial"/>
              </a:rPr>
              <a:t>SNINA</a:t>
            </a:r>
            <a:endParaRPr sz="23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12700" marR="1338580">
              <a:lnSpc>
                <a:spcPct val="137700"/>
              </a:lnSpc>
            </a:pPr>
            <a:r>
              <a:rPr sz="2300" b="1" spc="-30" dirty="0">
                <a:solidFill>
                  <a:srgbClr val="C00000"/>
                </a:solidFill>
                <a:latin typeface="Arial"/>
                <a:cs typeface="Arial"/>
              </a:rPr>
              <a:t>LEVOČA  </a:t>
            </a:r>
            <a:r>
              <a:rPr sz="2300" b="1" spc="5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sz="2300" b="1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300" b="1" spc="-35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2300" b="1" spc="-5" dirty="0">
                <a:solidFill>
                  <a:srgbClr val="C00000"/>
                </a:solidFill>
                <a:latin typeface="Arial"/>
                <a:cs typeface="Arial"/>
              </a:rPr>
              <a:t>HA</a:t>
            </a:r>
            <a:r>
              <a:rPr sz="2300" b="1" spc="-60" dirty="0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sz="2300" b="1" spc="-65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2300" b="1" spc="-75" dirty="0">
                <a:solidFill>
                  <a:srgbClr val="C00000"/>
                </a:solidFill>
                <a:latin typeface="Arial"/>
                <a:cs typeface="Arial"/>
              </a:rPr>
              <a:t>V</a:t>
            </a:r>
            <a:r>
              <a:rPr sz="2300" b="1" spc="-35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2300" b="1" dirty="0">
                <a:solidFill>
                  <a:srgbClr val="C00000"/>
                </a:solidFill>
                <a:latin typeface="Arial"/>
                <a:cs typeface="Arial"/>
              </a:rPr>
              <a:t>E  </a:t>
            </a:r>
            <a:r>
              <a:rPr sz="2300" b="1" spc="-45" dirty="0" smtClean="0">
                <a:solidFill>
                  <a:srgbClr val="C00000"/>
                </a:solidFill>
                <a:latin typeface="Arial"/>
                <a:cs typeface="Arial"/>
              </a:rPr>
              <a:t>STROPKOV</a:t>
            </a:r>
            <a:endParaRPr lang="sk-SK" sz="2300" b="1" spc="-45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marL="12700" marR="1338580">
              <a:lnSpc>
                <a:spcPct val="137700"/>
              </a:lnSpc>
            </a:pPr>
            <a:r>
              <a:rPr lang="sk-SK" sz="2300" b="1" spc="-45" dirty="0" smtClean="0">
                <a:solidFill>
                  <a:srgbClr val="C00000"/>
                </a:solidFill>
                <a:latin typeface="Arial"/>
                <a:cs typeface="Arial"/>
              </a:rPr>
              <a:t>STARÁ ĽUBOVŇA</a:t>
            </a:r>
          </a:p>
          <a:p>
            <a:pPr marL="12700" marR="1338580">
              <a:lnSpc>
                <a:spcPct val="137700"/>
              </a:lnSpc>
            </a:pPr>
            <a:endParaRPr sz="2300" strike="sngStrike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F8196518-CB05-EF48-AFCC-41097B722855}"/>
              </a:ext>
            </a:extLst>
          </p:cNvPr>
          <p:cNvGrpSpPr/>
          <p:nvPr/>
        </p:nvGrpSpPr>
        <p:grpSpPr>
          <a:xfrm>
            <a:off x="3956111" y="3283005"/>
            <a:ext cx="5028238" cy="5028238"/>
            <a:chOff x="9136291" y="5316031"/>
            <a:chExt cx="5028238" cy="5028238"/>
          </a:xfrm>
        </p:grpSpPr>
        <p:sp>
          <p:nvSpPr>
            <p:cNvPr id="23" name="Ovál 22">
              <a:extLst>
                <a:ext uri="{FF2B5EF4-FFF2-40B4-BE49-F238E27FC236}">
                  <a16:creationId xmlns:a16="http://schemas.microsoft.com/office/drawing/2014/main" id="{BAFD2C40-262C-8644-8C44-6C165FAD58D5}"/>
                </a:ext>
              </a:extLst>
            </p:cNvPr>
            <p:cNvSpPr/>
            <p:nvPr/>
          </p:nvSpPr>
          <p:spPr>
            <a:xfrm>
              <a:off x="9136291" y="5316031"/>
              <a:ext cx="5028238" cy="5028238"/>
            </a:xfrm>
            <a:prstGeom prst="ellipse">
              <a:avLst/>
            </a:prstGeom>
            <a:solidFill>
              <a:srgbClr val="F57F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CB27B79E-B4ED-4541-B93F-9AC2AECF9C09}"/>
                </a:ext>
              </a:extLst>
            </p:cNvPr>
            <p:cNvSpPr txBox="1"/>
            <p:nvPr/>
          </p:nvSpPr>
          <p:spPr>
            <a:xfrm>
              <a:off x="9431975" y="7795237"/>
              <a:ext cx="4436425" cy="1552989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sk-SK" sz="10000" b="1" spc="-235" dirty="0">
                  <a:solidFill>
                    <a:srgbClr val="FFFFFF"/>
                  </a:solidFill>
                  <a:latin typeface="Arial"/>
                  <a:cs typeface="Arial"/>
                </a:rPr>
                <a:t>0 - 1 %</a:t>
              </a:r>
              <a:endParaRPr sz="10000">
                <a:latin typeface="Arial"/>
                <a:cs typeface="Arial"/>
              </a:endParaRPr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E0565443-5470-134A-9ED5-C58387319CFF}"/>
                </a:ext>
              </a:extLst>
            </p:cNvPr>
            <p:cNvSpPr txBox="1"/>
            <p:nvPr/>
          </p:nvSpPr>
          <p:spPr>
            <a:xfrm>
              <a:off x="9891038" y="5995426"/>
              <a:ext cx="3466958" cy="1574662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algn="ctr">
                <a:lnSpc>
                  <a:spcPts val="4060"/>
                </a:lnSpc>
                <a:spcBef>
                  <a:spcPts val="110"/>
                </a:spcBef>
              </a:pPr>
              <a:r>
                <a:rPr lang="sk-SK" sz="3050" b="1" spc="-35" dirty="0">
                  <a:solidFill>
                    <a:srgbClr val="FFFFFF"/>
                  </a:solidFill>
                  <a:latin typeface="Arial"/>
                  <a:cs typeface="Arial"/>
                </a:rPr>
                <a:t>ZVÝHODNENÁ</a:t>
              </a:r>
            </a:p>
            <a:p>
              <a:pPr algn="ctr">
                <a:lnSpc>
                  <a:spcPts val="4060"/>
                </a:lnSpc>
                <a:spcBef>
                  <a:spcPts val="110"/>
                </a:spcBef>
              </a:pPr>
              <a:r>
                <a:rPr lang="sk-SK" sz="3050" b="1" spc="-35" dirty="0">
                  <a:solidFill>
                    <a:srgbClr val="FFFFFF"/>
                  </a:solidFill>
                  <a:latin typeface="Arial"/>
                  <a:cs typeface="Arial"/>
                </a:rPr>
                <a:t>ÚROKOVÁ</a:t>
              </a:r>
            </a:p>
            <a:p>
              <a:pPr algn="ctr">
                <a:lnSpc>
                  <a:spcPts val="4060"/>
                </a:lnSpc>
                <a:spcBef>
                  <a:spcPts val="110"/>
                </a:spcBef>
              </a:pPr>
              <a:r>
                <a:rPr lang="sk-SK" sz="3050" b="1" spc="-35" dirty="0">
                  <a:solidFill>
                    <a:srgbClr val="FFFFFF"/>
                  </a:solidFill>
                  <a:latin typeface="Arial"/>
                  <a:cs typeface="Arial"/>
                </a:rPr>
                <a:t>SADZBA</a:t>
              </a:r>
              <a:endParaRPr sz="305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800" y="0"/>
            <a:ext cx="9601200" cy="3429000"/>
          </a:xfrm>
          <a:custGeom>
            <a:avLst/>
            <a:gdLst/>
            <a:ahLst/>
            <a:cxnLst/>
            <a:rect l="l" t="t" r="r" b="b"/>
            <a:pathLst>
              <a:path w="9601200" h="3429000">
                <a:moveTo>
                  <a:pt x="0" y="3429000"/>
                </a:moveTo>
                <a:lnTo>
                  <a:pt x="9601200" y="3429000"/>
                </a:lnTo>
                <a:lnTo>
                  <a:pt x="96012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10200" y="0"/>
            <a:ext cx="165100" cy="3429000"/>
          </a:xfrm>
          <a:custGeom>
            <a:avLst/>
            <a:gdLst/>
            <a:ahLst/>
            <a:cxnLst/>
            <a:rect l="l" t="t" r="r" b="b"/>
            <a:pathLst>
              <a:path w="165100" h="3429000">
                <a:moveTo>
                  <a:pt x="0" y="3429000"/>
                </a:moveTo>
                <a:lnTo>
                  <a:pt x="165100" y="3429000"/>
                </a:lnTo>
                <a:lnTo>
                  <a:pt x="1651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38800" y="6680200"/>
            <a:ext cx="9601200" cy="1320800"/>
          </a:xfrm>
          <a:custGeom>
            <a:avLst/>
            <a:gdLst/>
            <a:ahLst/>
            <a:cxnLst/>
            <a:rect l="l" t="t" r="r" b="b"/>
            <a:pathLst>
              <a:path w="9601200" h="1320800">
                <a:moveTo>
                  <a:pt x="0" y="1320800"/>
                </a:moveTo>
                <a:lnTo>
                  <a:pt x="9601200" y="1320800"/>
                </a:lnTo>
                <a:lnTo>
                  <a:pt x="96012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10200" y="6680200"/>
            <a:ext cx="165100" cy="1320800"/>
          </a:xfrm>
          <a:custGeom>
            <a:avLst/>
            <a:gdLst/>
            <a:ahLst/>
            <a:cxnLst/>
            <a:rect l="l" t="t" r="r" b="b"/>
            <a:pathLst>
              <a:path w="165100" h="1320800">
                <a:moveTo>
                  <a:pt x="0" y="1320800"/>
                </a:moveTo>
                <a:lnTo>
                  <a:pt x="165100" y="1320800"/>
                </a:lnTo>
                <a:lnTo>
                  <a:pt x="1651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38800" y="3479800"/>
            <a:ext cx="9601200" cy="3149600"/>
          </a:xfrm>
          <a:custGeom>
            <a:avLst/>
            <a:gdLst/>
            <a:ahLst/>
            <a:cxnLst/>
            <a:rect l="l" t="t" r="r" b="b"/>
            <a:pathLst>
              <a:path w="9601200" h="3149600">
                <a:moveTo>
                  <a:pt x="0" y="3149600"/>
                </a:moveTo>
                <a:lnTo>
                  <a:pt x="9601200" y="3149600"/>
                </a:lnTo>
                <a:lnTo>
                  <a:pt x="9601200" y="0"/>
                </a:lnTo>
                <a:lnTo>
                  <a:pt x="0" y="0"/>
                </a:lnTo>
                <a:lnTo>
                  <a:pt x="0" y="31496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10200" y="3479800"/>
            <a:ext cx="165100" cy="3149600"/>
          </a:xfrm>
          <a:custGeom>
            <a:avLst/>
            <a:gdLst/>
            <a:ahLst/>
            <a:cxnLst/>
            <a:rect l="l" t="t" r="r" b="b"/>
            <a:pathLst>
              <a:path w="165100" h="3149600">
                <a:moveTo>
                  <a:pt x="0" y="3149600"/>
                </a:moveTo>
                <a:lnTo>
                  <a:pt x="165100" y="3149600"/>
                </a:lnTo>
                <a:lnTo>
                  <a:pt x="165100" y="0"/>
                </a:lnTo>
                <a:lnTo>
                  <a:pt x="0" y="0"/>
                </a:lnTo>
                <a:lnTo>
                  <a:pt x="0" y="31496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38800" y="8051787"/>
            <a:ext cx="9601200" cy="2540635"/>
          </a:xfrm>
          <a:custGeom>
            <a:avLst/>
            <a:gdLst/>
            <a:ahLst/>
            <a:cxnLst/>
            <a:rect l="l" t="t" r="r" b="b"/>
            <a:pathLst>
              <a:path w="9601200" h="2540634">
                <a:moveTo>
                  <a:pt x="0" y="2540012"/>
                </a:moveTo>
                <a:lnTo>
                  <a:pt x="9601200" y="2540012"/>
                </a:lnTo>
                <a:lnTo>
                  <a:pt x="9601200" y="0"/>
                </a:lnTo>
                <a:lnTo>
                  <a:pt x="0" y="0"/>
                </a:lnTo>
                <a:lnTo>
                  <a:pt x="0" y="2540012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10200" y="8051800"/>
            <a:ext cx="165100" cy="2540000"/>
          </a:xfrm>
          <a:custGeom>
            <a:avLst/>
            <a:gdLst/>
            <a:ahLst/>
            <a:cxnLst/>
            <a:rect l="l" t="t" r="r" b="b"/>
            <a:pathLst>
              <a:path w="165100" h="2540000">
                <a:moveTo>
                  <a:pt x="0" y="2540000"/>
                </a:moveTo>
                <a:lnTo>
                  <a:pt x="165100" y="2540000"/>
                </a:lnTo>
                <a:lnTo>
                  <a:pt x="165100" y="0"/>
                </a:lnTo>
                <a:lnTo>
                  <a:pt x="0" y="0"/>
                </a:lnTo>
                <a:lnTo>
                  <a:pt x="0" y="2540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31800" y="2226953"/>
            <a:ext cx="210502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ZÁKLADNÉ 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PODMIENKY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PRE 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7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300" b="1" spc="6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PODPORY?</a:t>
            </a:r>
            <a:endParaRPr sz="23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AA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EBC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3C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931016" y="7106298"/>
            <a:ext cx="7019925" cy="443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b="1" spc="-45" dirty="0">
                <a:solidFill>
                  <a:srgbClr val="58595B"/>
                </a:solidFill>
                <a:latin typeface="Arial"/>
                <a:cs typeface="Arial"/>
              </a:rPr>
              <a:t>LIMITOVANÁ </a:t>
            </a:r>
            <a:r>
              <a:rPr sz="2750" b="1" spc="-35" dirty="0">
                <a:solidFill>
                  <a:srgbClr val="58595B"/>
                </a:solidFill>
                <a:latin typeface="Arial"/>
                <a:cs typeface="Arial"/>
              </a:rPr>
              <a:t>PODLAHOVÁ </a:t>
            </a:r>
            <a:r>
              <a:rPr sz="2750" b="1" spc="-40" dirty="0">
                <a:solidFill>
                  <a:srgbClr val="58595B"/>
                </a:solidFill>
                <a:latin typeface="Arial"/>
                <a:cs typeface="Arial"/>
              </a:rPr>
              <a:t>PLOCHA</a:t>
            </a:r>
            <a:r>
              <a:rPr sz="2750" b="1" spc="3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b="1" spc="-25" dirty="0">
                <a:solidFill>
                  <a:srgbClr val="58595B"/>
                </a:solidFill>
                <a:latin typeface="Arial"/>
                <a:cs typeface="Arial"/>
              </a:rPr>
              <a:t>BYTU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35402" y="1168397"/>
            <a:ext cx="976337" cy="1162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930900" y="453329"/>
            <a:ext cx="7473315" cy="2455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marR="5080">
              <a:lnSpc>
                <a:spcPct val="105400"/>
              </a:lnSpc>
              <a:spcBef>
                <a:spcPts val="100"/>
              </a:spcBef>
            </a:pPr>
            <a:r>
              <a:rPr sz="2750" b="1" spc="-40" dirty="0">
                <a:solidFill>
                  <a:srgbClr val="58595B"/>
                </a:solidFill>
                <a:latin typeface="Arial"/>
                <a:cs typeface="Arial"/>
              </a:rPr>
              <a:t>ZACHOVANIE </a:t>
            </a:r>
            <a:r>
              <a:rPr sz="2750" b="1" spc="-20" dirty="0">
                <a:solidFill>
                  <a:srgbClr val="58595B"/>
                </a:solidFill>
                <a:latin typeface="Arial"/>
                <a:cs typeface="Arial"/>
              </a:rPr>
              <a:t>NÁJOMNÉHO </a:t>
            </a:r>
            <a:r>
              <a:rPr sz="2750" b="1" spc="-5" dirty="0">
                <a:solidFill>
                  <a:srgbClr val="58595B"/>
                </a:solidFill>
                <a:latin typeface="Arial"/>
                <a:cs typeface="Arial"/>
              </a:rPr>
              <a:t>CHARAKTERU  </a:t>
            </a:r>
            <a:r>
              <a:rPr sz="2750" b="1" spc="-45" dirty="0">
                <a:solidFill>
                  <a:srgbClr val="58595B"/>
                </a:solidFill>
                <a:latin typeface="Arial"/>
                <a:cs typeface="Arial"/>
              </a:rPr>
              <a:t>BYTOV </a:t>
            </a:r>
            <a:endParaRPr sz="2750" dirty="0">
              <a:latin typeface="Arial"/>
              <a:cs typeface="Arial"/>
            </a:endParaRPr>
          </a:p>
          <a:p>
            <a:pPr marL="12700" marR="280670">
              <a:lnSpc>
                <a:spcPct val="105400"/>
              </a:lnSpc>
              <a:spcBef>
                <a:spcPts val="1745"/>
              </a:spcBef>
            </a:pPr>
            <a:r>
              <a:rPr sz="2750" spc="-40" dirty="0">
                <a:solidFill>
                  <a:srgbClr val="58595B"/>
                </a:solidFill>
                <a:latin typeface="Arial"/>
                <a:cs typeface="Arial"/>
              </a:rPr>
              <a:t>Úver </a:t>
            </a:r>
            <a:r>
              <a:rPr sz="2750" spc="-20" dirty="0">
                <a:solidFill>
                  <a:srgbClr val="58595B"/>
                </a:solidFill>
                <a:latin typeface="Arial"/>
                <a:cs typeface="Arial"/>
              </a:rPr>
              <a:t>je </a:t>
            </a:r>
            <a:r>
              <a:rPr sz="2750" spc="-30" dirty="0">
                <a:solidFill>
                  <a:srgbClr val="58595B"/>
                </a:solidFill>
                <a:latin typeface="Arial"/>
                <a:cs typeface="Arial"/>
              </a:rPr>
              <a:t>možné </a:t>
            </a:r>
            <a:r>
              <a:rPr sz="2750" spc="-25" dirty="0">
                <a:solidFill>
                  <a:srgbClr val="58595B"/>
                </a:solidFill>
                <a:latin typeface="Arial"/>
                <a:cs typeface="Arial"/>
              </a:rPr>
              <a:t>predčasne </a:t>
            </a:r>
            <a:r>
              <a:rPr sz="2750" spc="-30" dirty="0">
                <a:solidFill>
                  <a:srgbClr val="58595B"/>
                </a:solidFill>
                <a:latin typeface="Arial"/>
                <a:cs typeface="Arial"/>
              </a:rPr>
              <a:t>splatiť </a:t>
            </a:r>
            <a:r>
              <a:rPr sz="2750" dirty="0">
                <a:solidFill>
                  <a:srgbClr val="58595B"/>
                </a:solidFill>
                <a:latin typeface="Arial"/>
                <a:cs typeface="Arial"/>
              </a:rPr>
              <a:t>až </a:t>
            </a:r>
            <a:r>
              <a:rPr sz="2750" spc="-15" dirty="0">
                <a:solidFill>
                  <a:srgbClr val="58595B"/>
                </a:solidFill>
                <a:latin typeface="Arial"/>
                <a:cs typeface="Arial"/>
              </a:rPr>
              <a:t>po </a:t>
            </a:r>
            <a:r>
              <a:rPr sz="2750" spc="-40" dirty="0">
                <a:solidFill>
                  <a:srgbClr val="58595B"/>
                </a:solidFill>
                <a:latin typeface="Arial"/>
                <a:cs typeface="Arial"/>
              </a:rPr>
              <a:t>uplynutí  </a:t>
            </a:r>
            <a:r>
              <a:rPr sz="2750" spc="-5" dirty="0">
                <a:solidFill>
                  <a:srgbClr val="58595B"/>
                </a:solidFill>
                <a:latin typeface="Arial"/>
                <a:cs typeface="Arial"/>
              </a:rPr>
              <a:t>30 </a:t>
            </a:r>
            <a:r>
              <a:rPr sz="2750" spc="-50" dirty="0">
                <a:solidFill>
                  <a:srgbClr val="58595B"/>
                </a:solidFill>
                <a:latin typeface="Arial"/>
                <a:cs typeface="Arial"/>
              </a:rPr>
              <a:t>rokov </a:t>
            </a:r>
            <a:r>
              <a:rPr sz="2750" spc="-15" dirty="0">
                <a:solidFill>
                  <a:srgbClr val="58595B"/>
                </a:solidFill>
                <a:latin typeface="Arial"/>
                <a:cs typeface="Arial"/>
              </a:rPr>
              <a:t>od 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nadobudnutia </a:t>
            </a:r>
            <a:r>
              <a:rPr sz="2750" spc="-40" dirty="0">
                <a:solidFill>
                  <a:srgbClr val="58595B"/>
                </a:solidFill>
                <a:latin typeface="Arial"/>
                <a:cs typeface="Arial"/>
              </a:rPr>
              <a:t>právoplatnosti  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kolaudačného rozhodnutia </a:t>
            </a:r>
            <a:r>
              <a:rPr sz="2750" spc="-30" dirty="0">
                <a:solidFill>
                  <a:srgbClr val="58595B"/>
                </a:solidFill>
                <a:latin typeface="Arial"/>
                <a:cs typeface="Arial"/>
              </a:rPr>
              <a:t>nájomného</a:t>
            </a:r>
            <a:r>
              <a:rPr sz="2750" spc="3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bytu.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30900" y="8579057"/>
            <a:ext cx="7640320" cy="116776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750" b="1" spc="-45" dirty="0">
                <a:solidFill>
                  <a:srgbClr val="58595B"/>
                </a:solidFill>
                <a:latin typeface="Arial"/>
                <a:cs typeface="Arial"/>
              </a:rPr>
              <a:t>LIMITOVANÉ </a:t>
            </a:r>
            <a:r>
              <a:rPr sz="2750" b="1" spc="-30" dirty="0">
                <a:solidFill>
                  <a:srgbClr val="58595B"/>
                </a:solidFill>
                <a:latin typeface="Arial"/>
                <a:cs typeface="Arial"/>
              </a:rPr>
              <a:t>OPRÁVNENÉ </a:t>
            </a:r>
            <a:r>
              <a:rPr sz="2750" b="1" spc="-20" dirty="0">
                <a:solidFill>
                  <a:srgbClr val="58595B"/>
                </a:solidFill>
                <a:latin typeface="Arial"/>
                <a:cs typeface="Arial"/>
              </a:rPr>
              <a:t>NÁKLADY</a:t>
            </a:r>
            <a:r>
              <a:rPr sz="2750" b="1" spc="4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b="1" spc="-100" dirty="0">
                <a:solidFill>
                  <a:srgbClr val="58595B"/>
                </a:solidFill>
                <a:latin typeface="Arial"/>
                <a:cs typeface="Arial"/>
              </a:rPr>
              <a:t>STAVBY</a:t>
            </a:r>
            <a:endParaRPr sz="27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lang="sk-SK" sz="2750" spc="-30" dirty="0">
                <a:solidFill>
                  <a:srgbClr val="58595B"/>
                </a:solidFill>
                <a:latin typeface="Arial"/>
                <a:cs typeface="Arial"/>
              </a:rPr>
              <a:t>V</a:t>
            </a:r>
            <a:r>
              <a:rPr sz="2750" spc="-30" dirty="0" err="1">
                <a:solidFill>
                  <a:srgbClr val="58595B"/>
                </a:solidFill>
                <a:latin typeface="Arial"/>
                <a:cs typeface="Arial"/>
              </a:rPr>
              <a:t>yhlášk</a:t>
            </a:r>
            <a:r>
              <a:rPr lang="sk-SK" sz="2750" spc="-30" dirty="0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sz="2750" spc="-3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25" dirty="0">
                <a:solidFill>
                  <a:srgbClr val="58595B"/>
                </a:solidFill>
                <a:latin typeface="Arial"/>
                <a:cs typeface="Arial"/>
              </a:rPr>
              <a:t>č. </a:t>
            </a:r>
            <a:r>
              <a:rPr sz="2750" spc="-95" dirty="0">
                <a:solidFill>
                  <a:srgbClr val="58595B"/>
                </a:solidFill>
                <a:latin typeface="Arial"/>
                <a:cs typeface="Arial"/>
              </a:rPr>
              <a:t>181/2019</a:t>
            </a:r>
            <a:r>
              <a:rPr sz="2750" spc="11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15" dirty="0" err="1">
                <a:solidFill>
                  <a:srgbClr val="58595B"/>
                </a:solidFill>
                <a:latin typeface="Arial"/>
                <a:cs typeface="Arial"/>
              </a:rPr>
              <a:t>Z.z</a:t>
            </a:r>
            <a:r>
              <a:rPr sz="2750" spc="-15" dirty="0">
                <a:solidFill>
                  <a:srgbClr val="58595B"/>
                </a:solidFill>
                <a:latin typeface="Arial"/>
                <a:cs typeface="Arial"/>
              </a:rPr>
              <a:t>.</a:t>
            </a:r>
            <a:r>
              <a:rPr lang="sk-SK" sz="2750" spc="-1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lang="sk-SK" sz="2750" spc="-15" dirty="0" smtClean="0">
                <a:solidFill>
                  <a:srgbClr val="58595B"/>
                </a:solidFill>
                <a:latin typeface="Arial"/>
                <a:cs typeface="Arial"/>
              </a:rPr>
              <a:t>MD </a:t>
            </a:r>
            <a:r>
              <a:rPr lang="sk-SK" sz="2750" spc="-15" dirty="0">
                <a:solidFill>
                  <a:srgbClr val="58595B"/>
                </a:solidFill>
                <a:latin typeface="Arial"/>
                <a:cs typeface="Arial"/>
              </a:rPr>
              <a:t>SR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30900" y="3759942"/>
            <a:ext cx="8927465" cy="29007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b="1" spc="-45" dirty="0">
                <a:solidFill>
                  <a:srgbClr val="58595B"/>
                </a:solidFill>
                <a:latin typeface="Arial"/>
                <a:cs typeface="Arial"/>
              </a:rPr>
              <a:t>LIMITOVANÝ </a:t>
            </a:r>
            <a:r>
              <a:rPr sz="2750" b="1" spc="-25" dirty="0">
                <a:solidFill>
                  <a:srgbClr val="58595B"/>
                </a:solidFill>
                <a:latin typeface="Arial"/>
                <a:cs typeface="Arial"/>
              </a:rPr>
              <a:t>PRÍJEM</a:t>
            </a:r>
            <a:r>
              <a:rPr sz="2750" b="1" spc="3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b="1" spc="-25" dirty="0">
                <a:solidFill>
                  <a:srgbClr val="58595B"/>
                </a:solidFill>
                <a:latin typeface="Arial"/>
                <a:cs typeface="Arial"/>
              </a:rPr>
              <a:t>NÁJOMCU</a:t>
            </a:r>
            <a:endParaRPr sz="2750" dirty="0">
              <a:latin typeface="Arial"/>
              <a:cs typeface="Arial"/>
            </a:endParaRPr>
          </a:p>
          <a:p>
            <a:pPr marL="12700" marR="5080">
              <a:lnSpc>
                <a:spcPct val="105400"/>
              </a:lnSpc>
              <a:spcBef>
                <a:spcPts val="1920"/>
              </a:spcBef>
            </a:pPr>
            <a:r>
              <a:rPr sz="2750" spc="-20" dirty="0">
                <a:solidFill>
                  <a:srgbClr val="58595B"/>
                </a:solidFill>
                <a:latin typeface="Arial"/>
                <a:cs typeface="Arial"/>
              </a:rPr>
              <a:t>§22 </a:t>
            </a:r>
            <a:r>
              <a:rPr sz="2750" spc="-40" dirty="0">
                <a:solidFill>
                  <a:srgbClr val="58595B"/>
                </a:solidFill>
                <a:latin typeface="Arial"/>
                <a:cs typeface="Arial"/>
              </a:rPr>
              <a:t>zákona </a:t>
            </a:r>
            <a:r>
              <a:rPr sz="2750" spc="-25" dirty="0">
                <a:solidFill>
                  <a:srgbClr val="58595B"/>
                </a:solidFill>
                <a:latin typeface="Arial"/>
                <a:cs typeface="Arial"/>
              </a:rPr>
              <a:t>č. </a:t>
            </a:r>
            <a:r>
              <a:rPr sz="2750" spc="-40" dirty="0">
                <a:solidFill>
                  <a:srgbClr val="58595B"/>
                </a:solidFill>
                <a:latin typeface="Arial"/>
                <a:cs typeface="Arial"/>
              </a:rPr>
              <a:t>443/2010 </a:t>
            </a:r>
            <a:r>
              <a:rPr sz="2750" spc="-15" dirty="0">
                <a:solidFill>
                  <a:srgbClr val="58595B"/>
                </a:solidFill>
                <a:latin typeface="Arial"/>
                <a:cs typeface="Arial"/>
              </a:rPr>
              <a:t>Z.z. </a:t>
            </a:r>
            <a:r>
              <a:rPr sz="2750" spc="-5" dirty="0">
                <a:solidFill>
                  <a:srgbClr val="58595B"/>
                </a:solidFill>
                <a:latin typeface="Arial"/>
                <a:cs typeface="Arial"/>
              </a:rPr>
              <a:t>v </a:t>
            </a:r>
            <a:r>
              <a:rPr sz="2750" spc="-45" dirty="0">
                <a:solidFill>
                  <a:srgbClr val="58595B"/>
                </a:solidFill>
                <a:latin typeface="Arial"/>
                <a:cs typeface="Arial"/>
              </a:rPr>
              <a:t>znení </a:t>
            </a:r>
            <a:r>
              <a:rPr sz="2750" spc="-40" dirty="0">
                <a:solidFill>
                  <a:srgbClr val="58595B"/>
                </a:solidFill>
                <a:latin typeface="Arial"/>
                <a:cs typeface="Arial"/>
              </a:rPr>
              <a:t>neskorších  </a:t>
            </a:r>
            <a:r>
              <a:rPr sz="2750" spc="-35" dirty="0" err="1">
                <a:solidFill>
                  <a:srgbClr val="58595B"/>
                </a:solidFill>
                <a:latin typeface="Arial"/>
                <a:cs typeface="Arial"/>
              </a:rPr>
              <a:t>predpisov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70" dirty="0">
                <a:solidFill>
                  <a:srgbClr val="58595B"/>
                </a:solidFill>
                <a:latin typeface="Arial"/>
                <a:cs typeface="Arial"/>
              </a:rPr>
              <a:t>(</a:t>
            </a:r>
            <a:r>
              <a:rPr lang="sk-SK" sz="2750" spc="-70" dirty="0">
                <a:solidFill>
                  <a:srgbClr val="58595B"/>
                </a:solidFill>
                <a:latin typeface="Arial"/>
                <a:cs typeface="Arial"/>
              </a:rPr>
              <a:t>mesačný príjem domácnosti </a:t>
            </a:r>
            <a:r>
              <a:rPr sz="2750" spc="-70" dirty="0">
                <a:solidFill>
                  <a:srgbClr val="58595B"/>
                </a:solidFill>
                <a:latin typeface="Arial"/>
                <a:cs typeface="Arial"/>
              </a:rPr>
              <a:t>do </a:t>
            </a:r>
            <a:r>
              <a:rPr sz="2750" spc="-5" dirty="0">
                <a:solidFill>
                  <a:srgbClr val="58595B"/>
                </a:solidFill>
                <a:latin typeface="Arial"/>
                <a:cs typeface="Arial"/>
              </a:rPr>
              <a:t>3</a:t>
            </a:r>
            <a:r>
              <a:rPr lang="sk-SK" sz="2750" spc="-5" dirty="0">
                <a:solidFill>
                  <a:srgbClr val="58595B"/>
                </a:solidFill>
                <a:latin typeface="Arial"/>
                <a:cs typeface="Arial"/>
              </a:rPr>
              <a:t>-</a:t>
            </a:r>
            <a:r>
              <a:rPr sz="2750" spc="-35" dirty="0" err="1">
                <a:solidFill>
                  <a:srgbClr val="58595B"/>
                </a:solidFill>
                <a:latin typeface="Arial"/>
                <a:cs typeface="Arial"/>
              </a:rPr>
              <a:t>nás</a:t>
            </a:r>
            <a:r>
              <a:rPr lang="sk-SK" sz="2750" spc="-35" dirty="0">
                <a:solidFill>
                  <a:srgbClr val="58595B"/>
                </a:solidFill>
                <a:latin typeface="Arial"/>
                <a:cs typeface="Arial"/>
              </a:rPr>
              <a:t>.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35" dirty="0" err="1">
                <a:solidFill>
                  <a:srgbClr val="58595B"/>
                </a:solidFill>
                <a:latin typeface="Arial"/>
                <a:cs typeface="Arial"/>
              </a:rPr>
              <a:t>životného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 minima</a:t>
            </a:r>
            <a:r>
              <a:rPr lang="sk-SK" sz="2750" spc="-35" dirty="0">
                <a:solidFill>
                  <a:srgbClr val="58595B"/>
                </a:solidFill>
                <a:latin typeface="Arial"/>
                <a:cs typeface="Arial"/>
              </a:rPr>
              <a:t>,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lang="sk-SK" sz="2750" spc="-25" dirty="0">
                <a:solidFill>
                  <a:srgbClr val="58595B"/>
                </a:solidFill>
                <a:latin typeface="Arial"/>
                <a:cs typeface="Arial"/>
              </a:rPr>
              <a:t>  v osobitých prípadoch do </a:t>
            </a:r>
            <a:r>
              <a:rPr lang="sk-SK" sz="2750" spc="-25" dirty="0" smtClean="0">
                <a:solidFill>
                  <a:srgbClr val="58595B"/>
                </a:solidFill>
                <a:latin typeface="Arial"/>
                <a:cs typeface="Arial"/>
              </a:rPr>
              <a:t>5-nás</a:t>
            </a:r>
            <a:r>
              <a:rPr lang="sk-SK" sz="2750" spc="-25" dirty="0">
                <a:solidFill>
                  <a:srgbClr val="58595B"/>
                </a:solidFill>
                <a:latin typeface="Arial"/>
                <a:cs typeface="Arial"/>
              </a:rPr>
              <a:t>. životného minima</a:t>
            </a:r>
            <a:r>
              <a:rPr sz="2750" spc="-25" dirty="0">
                <a:solidFill>
                  <a:srgbClr val="58595B"/>
                </a:solidFill>
                <a:latin typeface="Arial"/>
                <a:cs typeface="Arial"/>
              </a:rPr>
              <a:t>)  </a:t>
            </a:r>
            <a:r>
              <a:rPr lang="sk-SK" sz="2750" spc="-25" dirty="0">
                <a:solidFill>
                  <a:srgbClr val="58595B"/>
                </a:solidFill>
                <a:latin typeface="Arial"/>
                <a:cs typeface="Arial"/>
              </a:rPr>
              <a:t>                        </a:t>
            </a:r>
            <a:r>
              <a:rPr sz="2750" b="1" spc="-40" dirty="0" err="1">
                <a:solidFill>
                  <a:srgbClr val="58595B"/>
                </a:solidFill>
                <a:latin typeface="Arial"/>
                <a:cs typeface="Arial"/>
              </a:rPr>
              <a:t>Úver</a:t>
            </a:r>
            <a:r>
              <a:rPr sz="2750" b="1" spc="-40" dirty="0">
                <a:solidFill>
                  <a:srgbClr val="58595B"/>
                </a:solidFill>
                <a:latin typeface="Arial"/>
                <a:cs typeface="Arial"/>
              </a:rPr>
              <a:t> vo </a:t>
            </a:r>
            <a:r>
              <a:rPr sz="2750" b="1" spc="-25" dirty="0">
                <a:solidFill>
                  <a:srgbClr val="58595B"/>
                </a:solidFill>
                <a:latin typeface="Arial"/>
                <a:cs typeface="Arial"/>
              </a:rPr>
              <a:t>výške </a:t>
            </a:r>
            <a:r>
              <a:rPr sz="2750" b="1" spc="-35" dirty="0">
                <a:solidFill>
                  <a:srgbClr val="58595B"/>
                </a:solidFill>
                <a:latin typeface="Arial"/>
                <a:cs typeface="Arial"/>
              </a:rPr>
              <a:t>100 </a:t>
            </a:r>
            <a:r>
              <a:rPr sz="2750" b="1" spc="-5" dirty="0">
                <a:solidFill>
                  <a:srgbClr val="58595B"/>
                </a:solidFill>
                <a:latin typeface="Arial"/>
                <a:cs typeface="Arial"/>
              </a:rPr>
              <a:t>% </a:t>
            </a:r>
            <a:r>
              <a:rPr sz="2750" b="1" spc="-10" dirty="0">
                <a:solidFill>
                  <a:srgbClr val="58595B"/>
                </a:solidFill>
                <a:latin typeface="Arial"/>
                <a:cs typeface="Arial"/>
              </a:rPr>
              <a:t>O</a:t>
            </a:r>
            <a:r>
              <a:rPr lang="sk-SK" sz="2750" b="1" spc="-10" dirty="0">
                <a:solidFill>
                  <a:srgbClr val="58595B"/>
                </a:solidFill>
                <a:latin typeface="Arial"/>
                <a:cs typeface="Arial"/>
              </a:rPr>
              <a:t>N</a:t>
            </a:r>
            <a:r>
              <a:rPr sz="2750" b="1" spc="-1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5" dirty="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sz="2750" spc="-30" dirty="0" err="1">
                <a:solidFill>
                  <a:srgbClr val="58595B"/>
                </a:solidFill>
                <a:latin typeface="Arial"/>
                <a:cs typeface="Arial"/>
              </a:rPr>
              <a:t>mesačný</a:t>
            </a:r>
            <a:r>
              <a:rPr sz="2750" spc="10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25" dirty="0" err="1">
                <a:solidFill>
                  <a:srgbClr val="58595B"/>
                </a:solidFill>
                <a:latin typeface="Arial"/>
                <a:cs typeface="Arial"/>
              </a:rPr>
              <a:t>príjem</a:t>
            </a:r>
            <a:r>
              <a:rPr lang="sk-SK" sz="2750" spc="-2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30" dirty="0" err="1">
                <a:solidFill>
                  <a:srgbClr val="58595B"/>
                </a:solidFill>
                <a:latin typeface="Arial"/>
                <a:cs typeface="Arial"/>
              </a:rPr>
              <a:t>domácnosti</a:t>
            </a:r>
            <a:r>
              <a:rPr sz="2750" spc="-3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20" dirty="0">
                <a:solidFill>
                  <a:srgbClr val="58595B"/>
                </a:solidFill>
                <a:latin typeface="Arial"/>
                <a:cs typeface="Arial"/>
              </a:rPr>
              <a:t>do </a:t>
            </a:r>
            <a:r>
              <a:rPr sz="2750" spc="-5" dirty="0">
                <a:solidFill>
                  <a:srgbClr val="58595B"/>
                </a:solidFill>
                <a:latin typeface="Arial"/>
                <a:cs typeface="Arial"/>
              </a:rPr>
              <a:t>4</a:t>
            </a:r>
            <a:r>
              <a:rPr lang="sk-SK" sz="2750" spc="-5" dirty="0">
                <a:solidFill>
                  <a:srgbClr val="58595B"/>
                </a:solidFill>
                <a:latin typeface="Arial"/>
                <a:cs typeface="Arial"/>
              </a:rPr>
              <a:t>-</a:t>
            </a:r>
            <a:r>
              <a:rPr sz="2750" spc="-35" dirty="0" err="1" smtClean="0">
                <a:solidFill>
                  <a:srgbClr val="58595B"/>
                </a:solidFill>
                <a:latin typeface="Arial"/>
                <a:cs typeface="Arial"/>
              </a:rPr>
              <a:t>nás</a:t>
            </a:r>
            <a:r>
              <a:rPr lang="sk-SK" sz="2750" spc="-35" dirty="0" smtClean="0">
                <a:solidFill>
                  <a:srgbClr val="58595B"/>
                </a:solidFill>
                <a:latin typeface="Arial"/>
                <a:cs typeface="Arial"/>
              </a:rPr>
              <a:t>.</a:t>
            </a:r>
            <a:r>
              <a:rPr sz="2750" spc="-35" dirty="0" smtClean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35" dirty="0" err="1">
                <a:solidFill>
                  <a:srgbClr val="58595B"/>
                </a:solidFill>
                <a:latin typeface="Arial"/>
                <a:cs typeface="Arial"/>
              </a:rPr>
              <a:t>životného</a:t>
            </a:r>
            <a:r>
              <a:rPr sz="2750" spc="4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minima</a:t>
            </a:r>
            <a:r>
              <a:rPr lang="sk-SK" sz="2750" spc="-35" dirty="0">
                <a:solidFill>
                  <a:srgbClr val="58595B"/>
                </a:solidFill>
                <a:latin typeface="Arial"/>
                <a:cs typeface="Arial"/>
              </a:rPr>
              <a:t> (pre 80 % nájomných bytov)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428545" y="4911762"/>
            <a:ext cx="270510" cy="177165"/>
          </a:xfrm>
          <a:custGeom>
            <a:avLst/>
            <a:gdLst/>
            <a:ahLst/>
            <a:cxnLst/>
            <a:rect l="l" t="t" r="r" b="b"/>
            <a:pathLst>
              <a:path w="270510" h="177164">
                <a:moveTo>
                  <a:pt x="232219" y="0"/>
                </a:moveTo>
                <a:lnTo>
                  <a:pt x="38227" y="0"/>
                </a:lnTo>
                <a:lnTo>
                  <a:pt x="23360" y="3010"/>
                </a:lnTo>
                <a:lnTo>
                  <a:pt x="11207" y="11214"/>
                </a:lnTo>
                <a:lnTo>
                  <a:pt x="3008" y="23370"/>
                </a:lnTo>
                <a:lnTo>
                  <a:pt x="0" y="38239"/>
                </a:lnTo>
                <a:lnTo>
                  <a:pt x="0" y="138480"/>
                </a:lnTo>
                <a:lnTo>
                  <a:pt x="3008" y="153349"/>
                </a:lnTo>
                <a:lnTo>
                  <a:pt x="11207" y="165506"/>
                </a:lnTo>
                <a:lnTo>
                  <a:pt x="23360" y="173710"/>
                </a:lnTo>
                <a:lnTo>
                  <a:pt x="38227" y="176720"/>
                </a:lnTo>
                <a:lnTo>
                  <a:pt x="232219" y="176720"/>
                </a:lnTo>
                <a:lnTo>
                  <a:pt x="247088" y="173710"/>
                </a:lnTo>
                <a:lnTo>
                  <a:pt x="259245" y="165506"/>
                </a:lnTo>
                <a:lnTo>
                  <a:pt x="267448" y="153349"/>
                </a:lnTo>
                <a:lnTo>
                  <a:pt x="270459" y="138480"/>
                </a:lnTo>
                <a:lnTo>
                  <a:pt x="38227" y="138480"/>
                </a:lnTo>
                <a:lnTo>
                  <a:pt x="38227" y="38239"/>
                </a:lnTo>
                <a:lnTo>
                  <a:pt x="270459" y="38239"/>
                </a:lnTo>
                <a:lnTo>
                  <a:pt x="267448" y="23370"/>
                </a:lnTo>
                <a:lnTo>
                  <a:pt x="259245" y="11214"/>
                </a:lnTo>
                <a:lnTo>
                  <a:pt x="247088" y="3010"/>
                </a:lnTo>
                <a:lnTo>
                  <a:pt x="232219" y="0"/>
                </a:lnTo>
                <a:close/>
              </a:path>
              <a:path w="270510" h="177164">
                <a:moveTo>
                  <a:pt x="270459" y="38239"/>
                </a:moveTo>
                <a:lnTo>
                  <a:pt x="232219" y="38239"/>
                </a:lnTo>
                <a:lnTo>
                  <a:pt x="232244" y="138480"/>
                </a:lnTo>
                <a:lnTo>
                  <a:pt x="270459" y="138480"/>
                </a:lnTo>
                <a:lnTo>
                  <a:pt x="270459" y="38239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65F641F2-AFB3-B647-8B21-46342FE9BC73}"/>
              </a:ext>
            </a:extLst>
          </p:cNvPr>
          <p:cNvGrpSpPr/>
          <p:nvPr/>
        </p:nvGrpSpPr>
        <p:grpSpPr>
          <a:xfrm>
            <a:off x="3835398" y="4451253"/>
            <a:ext cx="827409" cy="883013"/>
            <a:chOff x="3835398" y="4451253"/>
            <a:chExt cx="827409" cy="883013"/>
          </a:xfrm>
        </p:grpSpPr>
        <p:sp>
          <p:nvSpPr>
            <p:cNvPr id="29" name="object 29"/>
            <p:cNvSpPr/>
            <p:nvPr/>
          </p:nvSpPr>
          <p:spPr>
            <a:xfrm>
              <a:off x="3835398" y="4666246"/>
              <a:ext cx="827405" cy="668020"/>
            </a:xfrm>
            <a:custGeom>
              <a:avLst/>
              <a:gdLst/>
              <a:ahLst/>
              <a:cxnLst/>
              <a:rect l="l" t="t" r="r" b="b"/>
              <a:pathLst>
                <a:path w="827404" h="668020">
                  <a:moveTo>
                    <a:pt x="808113" y="0"/>
                  </a:moveTo>
                  <a:lnTo>
                    <a:pt x="19113" y="0"/>
                  </a:lnTo>
                  <a:lnTo>
                    <a:pt x="11674" y="1500"/>
                  </a:lnTo>
                  <a:lnTo>
                    <a:pt x="5599" y="5594"/>
                  </a:lnTo>
                  <a:lnTo>
                    <a:pt x="1502" y="11669"/>
                  </a:lnTo>
                  <a:lnTo>
                    <a:pt x="0" y="19113"/>
                  </a:lnTo>
                  <a:lnTo>
                    <a:pt x="0" y="629513"/>
                  </a:lnTo>
                  <a:lnTo>
                    <a:pt x="3008" y="644382"/>
                  </a:lnTo>
                  <a:lnTo>
                    <a:pt x="11209" y="656539"/>
                  </a:lnTo>
                  <a:lnTo>
                    <a:pt x="23365" y="664743"/>
                  </a:lnTo>
                  <a:lnTo>
                    <a:pt x="38239" y="667753"/>
                  </a:lnTo>
                  <a:lnTo>
                    <a:pt x="789000" y="667753"/>
                  </a:lnTo>
                  <a:lnTo>
                    <a:pt x="803869" y="664743"/>
                  </a:lnTo>
                  <a:lnTo>
                    <a:pt x="816025" y="656539"/>
                  </a:lnTo>
                  <a:lnTo>
                    <a:pt x="824229" y="644382"/>
                  </a:lnTo>
                  <a:lnTo>
                    <a:pt x="827239" y="629513"/>
                  </a:lnTo>
                  <a:lnTo>
                    <a:pt x="38239" y="629513"/>
                  </a:lnTo>
                  <a:lnTo>
                    <a:pt x="38239" y="38239"/>
                  </a:lnTo>
                  <a:lnTo>
                    <a:pt x="827239" y="38239"/>
                  </a:lnTo>
                  <a:lnTo>
                    <a:pt x="827239" y="19113"/>
                  </a:lnTo>
                  <a:lnTo>
                    <a:pt x="825737" y="11669"/>
                  </a:lnTo>
                  <a:lnTo>
                    <a:pt x="821639" y="5594"/>
                  </a:lnTo>
                  <a:lnTo>
                    <a:pt x="815559" y="1500"/>
                  </a:lnTo>
                  <a:lnTo>
                    <a:pt x="808113" y="0"/>
                  </a:lnTo>
                  <a:close/>
                </a:path>
                <a:path w="827404" h="668020">
                  <a:moveTo>
                    <a:pt x="808113" y="384022"/>
                  </a:moveTo>
                  <a:lnTo>
                    <a:pt x="800674" y="385523"/>
                  </a:lnTo>
                  <a:lnTo>
                    <a:pt x="794599" y="389616"/>
                  </a:lnTo>
                  <a:lnTo>
                    <a:pt x="790502" y="395691"/>
                  </a:lnTo>
                  <a:lnTo>
                    <a:pt x="789000" y="403136"/>
                  </a:lnTo>
                  <a:lnTo>
                    <a:pt x="789000" y="629513"/>
                  </a:lnTo>
                  <a:lnTo>
                    <a:pt x="827239" y="629513"/>
                  </a:lnTo>
                  <a:lnTo>
                    <a:pt x="827239" y="403136"/>
                  </a:lnTo>
                  <a:lnTo>
                    <a:pt x="825737" y="395691"/>
                  </a:lnTo>
                  <a:lnTo>
                    <a:pt x="821639" y="389616"/>
                  </a:lnTo>
                  <a:lnTo>
                    <a:pt x="815559" y="385523"/>
                  </a:lnTo>
                  <a:lnTo>
                    <a:pt x="808113" y="384022"/>
                  </a:lnTo>
                  <a:close/>
                </a:path>
                <a:path w="827404" h="668020">
                  <a:moveTo>
                    <a:pt x="827239" y="38239"/>
                  </a:moveTo>
                  <a:lnTo>
                    <a:pt x="789000" y="38239"/>
                  </a:lnTo>
                  <a:lnTo>
                    <a:pt x="789000" y="264617"/>
                  </a:lnTo>
                  <a:lnTo>
                    <a:pt x="790502" y="272061"/>
                  </a:lnTo>
                  <a:lnTo>
                    <a:pt x="794599" y="278136"/>
                  </a:lnTo>
                  <a:lnTo>
                    <a:pt x="800674" y="282230"/>
                  </a:lnTo>
                  <a:lnTo>
                    <a:pt x="808113" y="283730"/>
                  </a:lnTo>
                  <a:lnTo>
                    <a:pt x="815559" y="282230"/>
                  </a:lnTo>
                  <a:lnTo>
                    <a:pt x="821639" y="278136"/>
                  </a:lnTo>
                  <a:lnTo>
                    <a:pt x="825737" y="272061"/>
                  </a:lnTo>
                  <a:lnTo>
                    <a:pt x="827239" y="264617"/>
                  </a:lnTo>
                  <a:lnTo>
                    <a:pt x="827239" y="38239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835402" y="4596403"/>
              <a:ext cx="827405" cy="108585"/>
            </a:xfrm>
            <a:custGeom>
              <a:avLst/>
              <a:gdLst/>
              <a:ahLst/>
              <a:cxnLst/>
              <a:rect l="l" t="t" r="r" b="b"/>
              <a:pathLst>
                <a:path w="827404" h="108585">
                  <a:moveTo>
                    <a:pt x="295567" y="0"/>
                  </a:moveTo>
                  <a:lnTo>
                    <a:pt x="38227" y="0"/>
                  </a:lnTo>
                  <a:lnTo>
                    <a:pt x="23360" y="3010"/>
                  </a:lnTo>
                  <a:lnTo>
                    <a:pt x="11207" y="11214"/>
                  </a:lnTo>
                  <a:lnTo>
                    <a:pt x="3008" y="23370"/>
                  </a:lnTo>
                  <a:lnTo>
                    <a:pt x="0" y="38239"/>
                  </a:lnTo>
                  <a:lnTo>
                    <a:pt x="0" y="88963"/>
                  </a:lnTo>
                  <a:lnTo>
                    <a:pt x="1502" y="96407"/>
                  </a:lnTo>
                  <a:lnTo>
                    <a:pt x="5599" y="102482"/>
                  </a:lnTo>
                  <a:lnTo>
                    <a:pt x="11674" y="106576"/>
                  </a:lnTo>
                  <a:lnTo>
                    <a:pt x="19113" y="108076"/>
                  </a:lnTo>
                  <a:lnTo>
                    <a:pt x="808113" y="108076"/>
                  </a:lnTo>
                  <a:lnTo>
                    <a:pt x="815552" y="106576"/>
                  </a:lnTo>
                  <a:lnTo>
                    <a:pt x="821628" y="102482"/>
                  </a:lnTo>
                  <a:lnTo>
                    <a:pt x="825724" y="96407"/>
                  </a:lnTo>
                  <a:lnTo>
                    <a:pt x="827227" y="88963"/>
                  </a:lnTo>
                  <a:lnTo>
                    <a:pt x="827227" y="69837"/>
                  </a:lnTo>
                  <a:lnTo>
                    <a:pt x="38227" y="69837"/>
                  </a:lnTo>
                  <a:lnTo>
                    <a:pt x="38227" y="38239"/>
                  </a:lnTo>
                  <a:lnTo>
                    <a:pt x="295567" y="38239"/>
                  </a:lnTo>
                  <a:lnTo>
                    <a:pt x="303005" y="36738"/>
                  </a:lnTo>
                  <a:lnTo>
                    <a:pt x="309081" y="32643"/>
                  </a:lnTo>
                  <a:lnTo>
                    <a:pt x="313178" y="26565"/>
                  </a:lnTo>
                  <a:lnTo>
                    <a:pt x="314680" y="19113"/>
                  </a:lnTo>
                  <a:lnTo>
                    <a:pt x="313178" y="11669"/>
                  </a:lnTo>
                  <a:lnTo>
                    <a:pt x="309081" y="5594"/>
                  </a:lnTo>
                  <a:lnTo>
                    <a:pt x="303005" y="1500"/>
                  </a:lnTo>
                  <a:lnTo>
                    <a:pt x="295567" y="0"/>
                  </a:lnTo>
                  <a:close/>
                </a:path>
                <a:path w="827404" h="108585">
                  <a:moveTo>
                    <a:pt x="789000" y="0"/>
                  </a:moveTo>
                  <a:lnTo>
                    <a:pt x="591832" y="0"/>
                  </a:lnTo>
                  <a:lnTo>
                    <a:pt x="584393" y="1500"/>
                  </a:lnTo>
                  <a:lnTo>
                    <a:pt x="578318" y="5594"/>
                  </a:lnTo>
                  <a:lnTo>
                    <a:pt x="574221" y="11669"/>
                  </a:lnTo>
                  <a:lnTo>
                    <a:pt x="572719" y="19113"/>
                  </a:lnTo>
                  <a:lnTo>
                    <a:pt x="574221" y="26565"/>
                  </a:lnTo>
                  <a:lnTo>
                    <a:pt x="578318" y="32643"/>
                  </a:lnTo>
                  <a:lnTo>
                    <a:pt x="584393" y="36738"/>
                  </a:lnTo>
                  <a:lnTo>
                    <a:pt x="591832" y="38239"/>
                  </a:lnTo>
                  <a:lnTo>
                    <a:pt x="789000" y="38239"/>
                  </a:lnTo>
                  <a:lnTo>
                    <a:pt x="789000" y="69837"/>
                  </a:lnTo>
                  <a:lnTo>
                    <a:pt x="827227" y="69837"/>
                  </a:lnTo>
                  <a:lnTo>
                    <a:pt x="827227" y="38239"/>
                  </a:lnTo>
                  <a:lnTo>
                    <a:pt x="824218" y="23370"/>
                  </a:lnTo>
                  <a:lnTo>
                    <a:pt x="816019" y="11214"/>
                  </a:lnTo>
                  <a:lnTo>
                    <a:pt x="803867" y="3010"/>
                  </a:lnTo>
                  <a:lnTo>
                    <a:pt x="789000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043498" y="4451253"/>
              <a:ext cx="466090" cy="252095"/>
            </a:xfrm>
            <a:custGeom>
              <a:avLst/>
              <a:gdLst/>
              <a:ahLst/>
              <a:cxnLst/>
              <a:rect l="l" t="t" r="r" b="b"/>
              <a:pathLst>
                <a:path w="466089" h="252095">
                  <a:moveTo>
                    <a:pt x="232843" y="0"/>
                  </a:moveTo>
                  <a:lnTo>
                    <a:pt x="5600" y="219113"/>
                  </a:lnTo>
                  <a:lnTo>
                    <a:pt x="0" y="232632"/>
                  </a:lnTo>
                  <a:lnTo>
                    <a:pt x="1400" y="239826"/>
                  </a:lnTo>
                  <a:lnTo>
                    <a:pt x="5600" y="246151"/>
                  </a:lnTo>
                  <a:lnTo>
                    <a:pt x="9334" y="249885"/>
                  </a:lnTo>
                  <a:lnTo>
                    <a:pt x="14223" y="251752"/>
                  </a:lnTo>
                  <a:lnTo>
                    <a:pt x="24002" y="251752"/>
                  </a:lnTo>
                  <a:lnTo>
                    <a:pt x="28892" y="249885"/>
                  </a:lnTo>
                  <a:lnTo>
                    <a:pt x="232841" y="45923"/>
                  </a:lnTo>
                  <a:lnTo>
                    <a:pt x="286918" y="45923"/>
                  </a:lnTo>
                  <a:lnTo>
                    <a:pt x="246367" y="5372"/>
                  </a:lnTo>
                  <a:lnTo>
                    <a:pt x="240122" y="1343"/>
                  </a:lnTo>
                  <a:lnTo>
                    <a:pt x="232843" y="0"/>
                  </a:lnTo>
                  <a:close/>
                </a:path>
                <a:path w="466089" h="252095">
                  <a:moveTo>
                    <a:pt x="286918" y="45923"/>
                  </a:moveTo>
                  <a:lnTo>
                    <a:pt x="232841" y="45923"/>
                  </a:lnTo>
                  <a:lnTo>
                    <a:pt x="433069" y="246151"/>
                  </a:lnTo>
                  <a:lnTo>
                    <a:pt x="439394" y="250351"/>
                  </a:lnTo>
                  <a:lnTo>
                    <a:pt x="446589" y="251752"/>
                  </a:lnTo>
                  <a:lnTo>
                    <a:pt x="453783" y="250351"/>
                  </a:lnTo>
                  <a:lnTo>
                    <a:pt x="460108" y="246151"/>
                  </a:lnTo>
                  <a:lnTo>
                    <a:pt x="464308" y="239826"/>
                  </a:lnTo>
                  <a:lnTo>
                    <a:pt x="465708" y="232632"/>
                  </a:lnTo>
                  <a:lnTo>
                    <a:pt x="464308" y="225438"/>
                  </a:lnTo>
                  <a:lnTo>
                    <a:pt x="460108" y="219113"/>
                  </a:lnTo>
                  <a:lnTo>
                    <a:pt x="286918" y="45923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Skupina 50">
            <a:extLst>
              <a:ext uri="{FF2B5EF4-FFF2-40B4-BE49-F238E27FC236}">
                <a16:creationId xmlns:a16="http://schemas.microsoft.com/office/drawing/2014/main" id="{8A4258B2-760A-A445-9B56-F62B0EF5073E}"/>
              </a:ext>
            </a:extLst>
          </p:cNvPr>
          <p:cNvGrpSpPr/>
          <p:nvPr/>
        </p:nvGrpSpPr>
        <p:grpSpPr>
          <a:xfrm>
            <a:off x="3708400" y="8788405"/>
            <a:ext cx="1207989" cy="1078053"/>
            <a:chOff x="3708400" y="8788405"/>
            <a:chExt cx="1207989" cy="1078053"/>
          </a:xfrm>
        </p:grpSpPr>
        <p:sp>
          <p:nvSpPr>
            <p:cNvPr id="33" name="object 33"/>
            <p:cNvSpPr/>
            <p:nvPr/>
          </p:nvSpPr>
          <p:spPr>
            <a:xfrm>
              <a:off x="3802891" y="9042887"/>
              <a:ext cx="158750" cy="336550"/>
            </a:xfrm>
            <a:custGeom>
              <a:avLst/>
              <a:gdLst/>
              <a:ahLst/>
              <a:cxnLst/>
              <a:rect l="l" t="t" r="r" b="b"/>
              <a:pathLst>
                <a:path w="158750" h="336550">
                  <a:moveTo>
                    <a:pt x="121843" y="0"/>
                  </a:moveTo>
                  <a:lnTo>
                    <a:pt x="36829" y="0"/>
                  </a:lnTo>
                  <a:lnTo>
                    <a:pt x="22508" y="2898"/>
                  </a:lnTo>
                  <a:lnTo>
                    <a:pt x="10799" y="10799"/>
                  </a:lnTo>
                  <a:lnTo>
                    <a:pt x="2898" y="22508"/>
                  </a:lnTo>
                  <a:lnTo>
                    <a:pt x="0" y="36829"/>
                  </a:lnTo>
                  <a:lnTo>
                    <a:pt x="0" y="329069"/>
                  </a:lnTo>
                  <a:lnTo>
                    <a:pt x="7226" y="336283"/>
                  </a:lnTo>
                  <a:lnTo>
                    <a:pt x="25031" y="336283"/>
                  </a:lnTo>
                  <a:lnTo>
                    <a:pt x="32257" y="329069"/>
                  </a:lnTo>
                  <a:lnTo>
                    <a:pt x="32257" y="34302"/>
                  </a:lnTo>
                  <a:lnTo>
                    <a:pt x="34302" y="32257"/>
                  </a:lnTo>
                  <a:lnTo>
                    <a:pt x="157748" y="32257"/>
                  </a:lnTo>
                  <a:lnTo>
                    <a:pt x="155774" y="22508"/>
                  </a:lnTo>
                  <a:lnTo>
                    <a:pt x="147874" y="10799"/>
                  </a:lnTo>
                  <a:lnTo>
                    <a:pt x="136165" y="2898"/>
                  </a:lnTo>
                  <a:lnTo>
                    <a:pt x="121843" y="0"/>
                  </a:lnTo>
                  <a:close/>
                </a:path>
                <a:path w="158750" h="336550">
                  <a:moveTo>
                    <a:pt x="157748" y="32257"/>
                  </a:moveTo>
                  <a:lnTo>
                    <a:pt x="124371" y="32257"/>
                  </a:lnTo>
                  <a:lnTo>
                    <a:pt x="126415" y="34302"/>
                  </a:lnTo>
                  <a:lnTo>
                    <a:pt x="126415" y="329069"/>
                  </a:lnTo>
                  <a:lnTo>
                    <a:pt x="133642" y="336283"/>
                  </a:lnTo>
                  <a:lnTo>
                    <a:pt x="151447" y="336283"/>
                  </a:lnTo>
                  <a:lnTo>
                    <a:pt x="158673" y="329069"/>
                  </a:lnTo>
                  <a:lnTo>
                    <a:pt x="158673" y="36829"/>
                  </a:lnTo>
                  <a:lnTo>
                    <a:pt x="157748" y="32257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023949" y="8909474"/>
              <a:ext cx="158750" cy="469900"/>
            </a:xfrm>
            <a:custGeom>
              <a:avLst/>
              <a:gdLst/>
              <a:ahLst/>
              <a:cxnLst/>
              <a:rect l="l" t="t" r="r" b="b"/>
              <a:pathLst>
                <a:path w="158750" h="469900">
                  <a:moveTo>
                    <a:pt x="121843" y="0"/>
                  </a:moveTo>
                  <a:lnTo>
                    <a:pt x="36829" y="0"/>
                  </a:lnTo>
                  <a:lnTo>
                    <a:pt x="22508" y="2898"/>
                  </a:lnTo>
                  <a:lnTo>
                    <a:pt x="10799" y="10798"/>
                  </a:lnTo>
                  <a:lnTo>
                    <a:pt x="2898" y="22502"/>
                  </a:lnTo>
                  <a:lnTo>
                    <a:pt x="0" y="36817"/>
                  </a:lnTo>
                  <a:lnTo>
                    <a:pt x="0" y="462483"/>
                  </a:lnTo>
                  <a:lnTo>
                    <a:pt x="7213" y="469696"/>
                  </a:lnTo>
                  <a:lnTo>
                    <a:pt x="25031" y="469696"/>
                  </a:lnTo>
                  <a:lnTo>
                    <a:pt x="32257" y="462483"/>
                  </a:lnTo>
                  <a:lnTo>
                    <a:pt x="32257" y="34302"/>
                  </a:lnTo>
                  <a:lnTo>
                    <a:pt x="34302" y="32257"/>
                  </a:lnTo>
                  <a:lnTo>
                    <a:pt x="157750" y="32257"/>
                  </a:lnTo>
                  <a:lnTo>
                    <a:pt x="155774" y="22502"/>
                  </a:lnTo>
                  <a:lnTo>
                    <a:pt x="147874" y="10798"/>
                  </a:lnTo>
                  <a:lnTo>
                    <a:pt x="136165" y="2898"/>
                  </a:lnTo>
                  <a:lnTo>
                    <a:pt x="121843" y="0"/>
                  </a:lnTo>
                  <a:close/>
                </a:path>
                <a:path w="158750" h="469900">
                  <a:moveTo>
                    <a:pt x="157750" y="32257"/>
                  </a:moveTo>
                  <a:lnTo>
                    <a:pt x="124371" y="32257"/>
                  </a:lnTo>
                  <a:lnTo>
                    <a:pt x="126415" y="34302"/>
                  </a:lnTo>
                  <a:lnTo>
                    <a:pt x="126415" y="462483"/>
                  </a:lnTo>
                  <a:lnTo>
                    <a:pt x="133642" y="469696"/>
                  </a:lnTo>
                  <a:lnTo>
                    <a:pt x="151447" y="469696"/>
                  </a:lnTo>
                  <a:lnTo>
                    <a:pt x="158673" y="462483"/>
                  </a:lnTo>
                  <a:lnTo>
                    <a:pt x="158673" y="36817"/>
                  </a:lnTo>
                  <a:lnTo>
                    <a:pt x="157750" y="32257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245012" y="8788405"/>
              <a:ext cx="158750" cy="591185"/>
            </a:xfrm>
            <a:custGeom>
              <a:avLst/>
              <a:gdLst/>
              <a:ahLst/>
              <a:cxnLst/>
              <a:rect l="l" t="t" r="r" b="b"/>
              <a:pathLst>
                <a:path w="158750" h="591184">
                  <a:moveTo>
                    <a:pt x="121843" y="0"/>
                  </a:moveTo>
                  <a:lnTo>
                    <a:pt x="36829" y="0"/>
                  </a:lnTo>
                  <a:lnTo>
                    <a:pt x="22508" y="2898"/>
                  </a:lnTo>
                  <a:lnTo>
                    <a:pt x="10799" y="10798"/>
                  </a:lnTo>
                  <a:lnTo>
                    <a:pt x="2898" y="22502"/>
                  </a:lnTo>
                  <a:lnTo>
                    <a:pt x="0" y="36817"/>
                  </a:lnTo>
                  <a:lnTo>
                    <a:pt x="0" y="583552"/>
                  </a:lnTo>
                  <a:lnTo>
                    <a:pt x="7226" y="590765"/>
                  </a:lnTo>
                  <a:lnTo>
                    <a:pt x="25031" y="590765"/>
                  </a:lnTo>
                  <a:lnTo>
                    <a:pt x="32257" y="583552"/>
                  </a:lnTo>
                  <a:lnTo>
                    <a:pt x="32257" y="34302"/>
                  </a:lnTo>
                  <a:lnTo>
                    <a:pt x="34302" y="32257"/>
                  </a:lnTo>
                  <a:lnTo>
                    <a:pt x="157750" y="32257"/>
                  </a:lnTo>
                  <a:lnTo>
                    <a:pt x="155774" y="22502"/>
                  </a:lnTo>
                  <a:lnTo>
                    <a:pt x="147874" y="10798"/>
                  </a:lnTo>
                  <a:lnTo>
                    <a:pt x="136165" y="2898"/>
                  </a:lnTo>
                  <a:lnTo>
                    <a:pt x="121843" y="0"/>
                  </a:lnTo>
                  <a:close/>
                </a:path>
                <a:path w="158750" h="591184">
                  <a:moveTo>
                    <a:pt x="157750" y="32257"/>
                  </a:moveTo>
                  <a:lnTo>
                    <a:pt x="124371" y="32257"/>
                  </a:lnTo>
                  <a:lnTo>
                    <a:pt x="126415" y="34302"/>
                  </a:lnTo>
                  <a:lnTo>
                    <a:pt x="126415" y="583552"/>
                  </a:lnTo>
                  <a:lnTo>
                    <a:pt x="133642" y="590765"/>
                  </a:lnTo>
                  <a:lnTo>
                    <a:pt x="151447" y="590765"/>
                  </a:lnTo>
                  <a:lnTo>
                    <a:pt x="158673" y="583552"/>
                  </a:lnTo>
                  <a:lnTo>
                    <a:pt x="158673" y="36817"/>
                  </a:lnTo>
                  <a:lnTo>
                    <a:pt x="157750" y="32257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708400" y="9378005"/>
              <a:ext cx="774700" cy="0"/>
            </a:xfrm>
            <a:custGeom>
              <a:avLst/>
              <a:gdLst/>
              <a:ahLst/>
              <a:cxnLst/>
              <a:rect l="l" t="t" r="r" b="b"/>
              <a:pathLst>
                <a:path w="774700">
                  <a:moveTo>
                    <a:pt x="0" y="0"/>
                  </a:moveTo>
                  <a:lnTo>
                    <a:pt x="774191" y="0"/>
                  </a:lnTo>
                </a:path>
              </a:pathLst>
            </a:custGeom>
            <a:ln w="32257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179154" y="9305118"/>
              <a:ext cx="737235" cy="561340"/>
            </a:xfrm>
            <a:custGeom>
              <a:avLst/>
              <a:gdLst/>
              <a:ahLst/>
              <a:cxnLst/>
              <a:rect l="l" t="t" r="r" b="b"/>
              <a:pathLst>
                <a:path w="737235" h="561340">
                  <a:moveTo>
                    <a:pt x="106167" y="171259"/>
                  </a:moveTo>
                  <a:lnTo>
                    <a:pt x="63277" y="203434"/>
                  </a:lnTo>
                  <a:lnTo>
                    <a:pt x="32175" y="234524"/>
                  </a:lnTo>
                  <a:lnTo>
                    <a:pt x="0" y="277425"/>
                  </a:lnTo>
                  <a:lnTo>
                    <a:pt x="8043" y="294853"/>
                  </a:lnTo>
                  <a:lnTo>
                    <a:pt x="32175" y="320325"/>
                  </a:lnTo>
                  <a:lnTo>
                    <a:pt x="240582" y="528732"/>
                  </a:lnTo>
                  <a:lnTo>
                    <a:pt x="266054" y="552864"/>
                  </a:lnTo>
                  <a:lnTo>
                    <a:pt x="283483" y="560908"/>
                  </a:lnTo>
                  <a:lnTo>
                    <a:pt x="300911" y="552864"/>
                  </a:lnTo>
                  <a:lnTo>
                    <a:pt x="326383" y="528732"/>
                  </a:lnTo>
                  <a:lnTo>
                    <a:pt x="357473" y="497643"/>
                  </a:lnTo>
                  <a:lnTo>
                    <a:pt x="359835" y="495230"/>
                  </a:lnTo>
                  <a:lnTo>
                    <a:pt x="362845" y="491128"/>
                  </a:lnTo>
                  <a:lnTo>
                    <a:pt x="516698" y="337280"/>
                  </a:lnTo>
                  <a:lnTo>
                    <a:pt x="282911" y="337280"/>
                  </a:lnTo>
                  <a:lnTo>
                    <a:pt x="149066" y="203434"/>
                  </a:lnTo>
                  <a:lnTo>
                    <a:pt x="123594" y="179303"/>
                  </a:lnTo>
                  <a:lnTo>
                    <a:pt x="106167" y="171259"/>
                  </a:lnTo>
                  <a:close/>
                </a:path>
                <a:path w="737235" h="561340">
                  <a:moveTo>
                    <a:pt x="630929" y="0"/>
                  </a:moveTo>
                  <a:lnTo>
                    <a:pt x="613501" y="8043"/>
                  </a:lnTo>
                  <a:lnTo>
                    <a:pt x="588029" y="32175"/>
                  </a:lnTo>
                  <a:lnTo>
                    <a:pt x="282911" y="337280"/>
                  </a:lnTo>
                  <a:lnTo>
                    <a:pt x="516698" y="337280"/>
                  </a:lnTo>
                  <a:lnTo>
                    <a:pt x="704919" y="149066"/>
                  </a:lnTo>
                  <a:lnTo>
                    <a:pt x="729051" y="123594"/>
                  </a:lnTo>
                  <a:lnTo>
                    <a:pt x="737095" y="106165"/>
                  </a:lnTo>
                  <a:lnTo>
                    <a:pt x="729051" y="88737"/>
                  </a:lnTo>
                  <a:lnTo>
                    <a:pt x="704919" y="63265"/>
                  </a:lnTo>
                  <a:lnTo>
                    <a:pt x="673830" y="32175"/>
                  </a:lnTo>
                  <a:lnTo>
                    <a:pt x="648358" y="8043"/>
                  </a:lnTo>
                  <a:lnTo>
                    <a:pt x="630929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E6810209-92B1-3F41-B2D5-7749DBF55E69}"/>
              </a:ext>
            </a:extLst>
          </p:cNvPr>
          <p:cNvGrpSpPr/>
          <p:nvPr/>
        </p:nvGrpSpPr>
        <p:grpSpPr>
          <a:xfrm>
            <a:off x="3784606" y="6916256"/>
            <a:ext cx="965618" cy="777425"/>
            <a:chOff x="3784606" y="6916256"/>
            <a:chExt cx="965618" cy="777425"/>
          </a:xfrm>
        </p:grpSpPr>
        <p:sp>
          <p:nvSpPr>
            <p:cNvPr id="38" name="object 38"/>
            <p:cNvSpPr/>
            <p:nvPr/>
          </p:nvSpPr>
          <p:spPr>
            <a:xfrm>
              <a:off x="3784606" y="6984386"/>
              <a:ext cx="965200" cy="709295"/>
            </a:xfrm>
            <a:custGeom>
              <a:avLst/>
              <a:gdLst/>
              <a:ahLst/>
              <a:cxnLst/>
              <a:rect l="l" t="t" r="r" b="b"/>
              <a:pathLst>
                <a:path w="965200" h="709295">
                  <a:moveTo>
                    <a:pt x="849617" y="0"/>
                  </a:moveTo>
                  <a:lnTo>
                    <a:pt x="41008" y="0"/>
                  </a:lnTo>
                  <a:lnTo>
                    <a:pt x="25058" y="3226"/>
                  </a:lnTo>
                  <a:lnTo>
                    <a:pt x="12022" y="12022"/>
                  </a:lnTo>
                  <a:lnTo>
                    <a:pt x="3226" y="25058"/>
                  </a:lnTo>
                  <a:lnTo>
                    <a:pt x="0" y="41008"/>
                  </a:lnTo>
                  <a:lnTo>
                    <a:pt x="0" y="668045"/>
                  </a:lnTo>
                  <a:lnTo>
                    <a:pt x="3226" y="683989"/>
                  </a:lnTo>
                  <a:lnTo>
                    <a:pt x="12022" y="697026"/>
                  </a:lnTo>
                  <a:lnTo>
                    <a:pt x="25058" y="705825"/>
                  </a:lnTo>
                  <a:lnTo>
                    <a:pt x="41008" y="709053"/>
                  </a:lnTo>
                  <a:lnTo>
                    <a:pt x="871308" y="709053"/>
                  </a:lnTo>
                  <a:lnTo>
                    <a:pt x="907823" y="701664"/>
                  </a:lnTo>
                  <a:lnTo>
                    <a:pt x="937671" y="681524"/>
                  </a:lnTo>
                  <a:lnTo>
                    <a:pt x="946766" y="668045"/>
                  </a:lnTo>
                  <a:lnTo>
                    <a:pt x="41008" y="668045"/>
                  </a:lnTo>
                  <a:lnTo>
                    <a:pt x="41008" y="41008"/>
                  </a:lnTo>
                  <a:lnTo>
                    <a:pt x="849617" y="41008"/>
                  </a:lnTo>
                  <a:lnTo>
                    <a:pt x="857593" y="39396"/>
                  </a:lnTo>
                  <a:lnTo>
                    <a:pt x="864109" y="35001"/>
                  </a:lnTo>
                  <a:lnTo>
                    <a:pt x="868503" y="28481"/>
                  </a:lnTo>
                  <a:lnTo>
                    <a:pt x="870115" y="20497"/>
                  </a:lnTo>
                  <a:lnTo>
                    <a:pt x="868503" y="12521"/>
                  </a:lnTo>
                  <a:lnTo>
                    <a:pt x="864109" y="6005"/>
                  </a:lnTo>
                  <a:lnTo>
                    <a:pt x="857593" y="1611"/>
                  </a:lnTo>
                  <a:lnTo>
                    <a:pt x="849617" y="0"/>
                  </a:lnTo>
                  <a:close/>
                </a:path>
                <a:path w="965200" h="709295">
                  <a:moveTo>
                    <a:pt x="944689" y="0"/>
                  </a:moveTo>
                  <a:lnTo>
                    <a:pt x="936705" y="1611"/>
                  </a:lnTo>
                  <a:lnTo>
                    <a:pt x="930186" y="6005"/>
                  </a:lnTo>
                  <a:lnTo>
                    <a:pt x="925790" y="12521"/>
                  </a:lnTo>
                  <a:lnTo>
                    <a:pt x="924179" y="20497"/>
                  </a:lnTo>
                  <a:lnTo>
                    <a:pt x="924179" y="615162"/>
                  </a:lnTo>
                  <a:lnTo>
                    <a:pt x="920018" y="635721"/>
                  </a:lnTo>
                  <a:lnTo>
                    <a:pt x="908678" y="652533"/>
                  </a:lnTo>
                  <a:lnTo>
                    <a:pt x="891871" y="663881"/>
                  </a:lnTo>
                  <a:lnTo>
                    <a:pt x="871308" y="668045"/>
                  </a:lnTo>
                  <a:lnTo>
                    <a:pt x="946766" y="668045"/>
                  </a:lnTo>
                  <a:lnTo>
                    <a:pt x="957810" y="651676"/>
                  </a:lnTo>
                  <a:lnTo>
                    <a:pt x="965200" y="615162"/>
                  </a:lnTo>
                  <a:lnTo>
                    <a:pt x="965200" y="20497"/>
                  </a:lnTo>
                  <a:lnTo>
                    <a:pt x="963586" y="12521"/>
                  </a:lnTo>
                  <a:lnTo>
                    <a:pt x="959188" y="6005"/>
                  </a:lnTo>
                  <a:lnTo>
                    <a:pt x="952668" y="1611"/>
                  </a:lnTo>
                  <a:lnTo>
                    <a:pt x="944689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613699" y="6916256"/>
              <a:ext cx="136525" cy="699135"/>
            </a:xfrm>
            <a:custGeom>
              <a:avLst/>
              <a:gdLst/>
              <a:ahLst/>
              <a:cxnLst/>
              <a:rect l="l" t="t" r="r" b="b"/>
              <a:pathLst>
                <a:path w="136525" h="699134">
                  <a:moveTo>
                    <a:pt x="40805" y="0"/>
                  </a:moveTo>
                  <a:lnTo>
                    <a:pt x="20497" y="0"/>
                  </a:lnTo>
                  <a:lnTo>
                    <a:pt x="12521" y="1609"/>
                  </a:lnTo>
                  <a:lnTo>
                    <a:pt x="6005" y="6000"/>
                  </a:lnTo>
                  <a:lnTo>
                    <a:pt x="1611" y="12515"/>
                  </a:lnTo>
                  <a:lnTo>
                    <a:pt x="0" y="20497"/>
                  </a:lnTo>
                  <a:lnTo>
                    <a:pt x="0" y="624738"/>
                  </a:lnTo>
                  <a:lnTo>
                    <a:pt x="38356" y="647049"/>
                  </a:lnTo>
                  <a:lnTo>
                    <a:pt x="55051" y="652330"/>
                  </a:lnTo>
                  <a:lnTo>
                    <a:pt x="70036" y="660843"/>
                  </a:lnTo>
                  <a:lnTo>
                    <a:pt x="82765" y="672350"/>
                  </a:lnTo>
                  <a:lnTo>
                    <a:pt x="104216" y="696582"/>
                  </a:lnTo>
                  <a:lnTo>
                    <a:pt x="109842" y="699008"/>
                  </a:lnTo>
                  <a:lnTo>
                    <a:pt x="118033" y="699008"/>
                  </a:lnTo>
                  <a:lnTo>
                    <a:pt x="120497" y="698563"/>
                  </a:lnTo>
                  <a:lnTo>
                    <a:pt x="130835" y="694664"/>
                  </a:lnTo>
                  <a:lnTo>
                    <a:pt x="136105" y="687031"/>
                  </a:lnTo>
                  <a:lnTo>
                    <a:pt x="136105" y="628357"/>
                  </a:lnTo>
                  <a:lnTo>
                    <a:pt x="95084" y="628357"/>
                  </a:lnTo>
                  <a:lnTo>
                    <a:pt x="82786" y="620398"/>
                  </a:lnTo>
                  <a:lnTo>
                    <a:pt x="69575" y="613952"/>
                  </a:lnTo>
                  <a:lnTo>
                    <a:pt x="55599" y="609084"/>
                  </a:lnTo>
                  <a:lnTo>
                    <a:pt x="41008" y="605853"/>
                  </a:lnTo>
                  <a:lnTo>
                    <a:pt x="41008" y="41008"/>
                  </a:lnTo>
                  <a:lnTo>
                    <a:pt x="116977" y="41008"/>
                  </a:lnTo>
                  <a:lnTo>
                    <a:pt x="108157" y="27941"/>
                  </a:lnTo>
                  <a:lnTo>
                    <a:pt x="77861" y="7500"/>
                  </a:lnTo>
                  <a:lnTo>
                    <a:pt x="40805" y="0"/>
                  </a:lnTo>
                  <a:close/>
                </a:path>
                <a:path w="136525" h="699134">
                  <a:moveTo>
                    <a:pt x="116977" y="41008"/>
                  </a:moveTo>
                  <a:lnTo>
                    <a:pt x="41008" y="41008"/>
                  </a:lnTo>
                  <a:lnTo>
                    <a:pt x="62043" y="45331"/>
                  </a:lnTo>
                  <a:lnTo>
                    <a:pt x="79233" y="56984"/>
                  </a:lnTo>
                  <a:lnTo>
                    <a:pt x="90830" y="74219"/>
                  </a:lnTo>
                  <a:lnTo>
                    <a:pt x="95084" y="95288"/>
                  </a:lnTo>
                  <a:lnTo>
                    <a:pt x="95084" y="628357"/>
                  </a:lnTo>
                  <a:lnTo>
                    <a:pt x="136105" y="628357"/>
                  </a:lnTo>
                  <a:lnTo>
                    <a:pt x="136105" y="95288"/>
                  </a:lnTo>
                  <a:lnTo>
                    <a:pt x="128603" y="58234"/>
                  </a:lnTo>
                  <a:lnTo>
                    <a:pt x="116977" y="41008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994618" y="7115290"/>
              <a:ext cx="448945" cy="448945"/>
            </a:xfrm>
            <a:custGeom>
              <a:avLst/>
              <a:gdLst/>
              <a:ahLst/>
              <a:cxnLst/>
              <a:rect l="l" t="t" r="r" b="b"/>
              <a:pathLst>
                <a:path w="448945" h="448945">
                  <a:moveTo>
                    <a:pt x="448551" y="41008"/>
                  </a:moveTo>
                  <a:lnTo>
                    <a:pt x="407530" y="41008"/>
                  </a:lnTo>
                  <a:lnTo>
                    <a:pt x="407530" y="407543"/>
                  </a:lnTo>
                  <a:lnTo>
                    <a:pt x="20497" y="407543"/>
                  </a:lnTo>
                  <a:lnTo>
                    <a:pt x="12521" y="409152"/>
                  </a:lnTo>
                  <a:lnTo>
                    <a:pt x="6005" y="413543"/>
                  </a:lnTo>
                  <a:lnTo>
                    <a:pt x="1611" y="420058"/>
                  </a:lnTo>
                  <a:lnTo>
                    <a:pt x="0" y="428040"/>
                  </a:lnTo>
                  <a:lnTo>
                    <a:pt x="1611" y="436030"/>
                  </a:lnTo>
                  <a:lnTo>
                    <a:pt x="6005" y="442548"/>
                  </a:lnTo>
                  <a:lnTo>
                    <a:pt x="12521" y="446941"/>
                  </a:lnTo>
                  <a:lnTo>
                    <a:pt x="20497" y="448551"/>
                  </a:lnTo>
                  <a:lnTo>
                    <a:pt x="428040" y="448551"/>
                  </a:lnTo>
                  <a:lnTo>
                    <a:pt x="436024" y="446941"/>
                  </a:lnTo>
                  <a:lnTo>
                    <a:pt x="442544" y="442548"/>
                  </a:lnTo>
                  <a:lnTo>
                    <a:pt x="446939" y="436030"/>
                  </a:lnTo>
                  <a:lnTo>
                    <a:pt x="448551" y="428040"/>
                  </a:lnTo>
                  <a:lnTo>
                    <a:pt x="448551" y="41008"/>
                  </a:lnTo>
                  <a:close/>
                </a:path>
                <a:path w="448945" h="448945">
                  <a:moveTo>
                    <a:pt x="428040" y="0"/>
                  </a:moveTo>
                  <a:lnTo>
                    <a:pt x="20497" y="0"/>
                  </a:lnTo>
                  <a:lnTo>
                    <a:pt x="12521" y="1611"/>
                  </a:lnTo>
                  <a:lnTo>
                    <a:pt x="6005" y="6007"/>
                  </a:lnTo>
                  <a:lnTo>
                    <a:pt x="1611" y="12526"/>
                  </a:lnTo>
                  <a:lnTo>
                    <a:pt x="0" y="20510"/>
                  </a:lnTo>
                  <a:lnTo>
                    <a:pt x="0" y="312928"/>
                  </a:lnTo>
                  <a:lnTo>
                    <a:pt x="1611" y="320909"/>
                  </a:lnTo>
                  <a:lnTo>
                    <a:pt x="6005" y="327425"/>
                  </a:lnTo>
                  <a:lnTo>
                    <a:pt x="12521" y="331816"/>
                  </a:lnTo>
                  <a:lnTo>
                    <a:pt x="20497" y="333425"/>
                  </a:lnTo>
                  <a:lnTo>
                    <a:pt x="28481" y="331816"/>
                  </a:lnTo>
                  <a:lnTo>
                    <a:pt x="35001" y="327425"/>
                  </a:lnTo>
                  <a:lnTo>
                    <a:pt x="39396" y="320909"/>
                  </a:lnTo>
                  <a:lnTo>
                    <a:pt x="41008" y="312928"/>
                  </a:lnTo>
                  <a:lnTo>
                    <a:pt x="41008" y="41008"/>
                  </a:lnTo>
                  <a:lnTo>
                    <a:pt x="448551" y="41008"/>
                  </a:lnTo>
                  <a:lnTo>
                    <a:pt x="448551" y="20510"/>
                  </a:lnTo>
                  <a:lnTo>
                    <a:pt x="446939" y="12526"/>
                  </a:lnTo>
                  <a:lnTo>
                    <a:pt x="442544" y="6007"/>
                  </a:lnTo>
                  <a:lnTo>
                    <a:pt x="436024" y="1611"/>
                  </a:lnTo>
                  <a:lnTo>
                    <a:pt x="428040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994613" y="7265762"/>
              <a:ext cx="181990" cy="943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135583" y="7116391"/>
              <a:ext cx="41275" cy="98425"/>
            </a:xfrm>
            <a:custGeom>
              <a:avLst/>
              <a:gdLst/>
              <a:ahLst/>
              <a:cxnLst/>
              <a:rect l="l" t="t" r="r" b="b"/>
              <a:pathLst>
                <a:path w="41275" h="98425">
                  <a:moveTo>
                    <a:pt x="20510" y="0"/>
                  </a:moveTo>
                  <a:lnTo>
                    <a:pt x="12526" y="1611"/>
                  </a:lnTo>
                  <a:lnTo>
                    <a:pt x="6007" y="6007"/>
                  </a:lnTo>
                  <a:lnTo>
                    <a:pt x="1611" y="12526"/>
                  </a:lnTo>
                  <a:lnTo>
                    <a:pt x="0" y="20510"/>
                  </a:lnTo>
                  <a:lnTo>
                    <a:pt x="0" y="77622"/>
                  </a:lnTo>
                  <a:lnTo>
                    <a:pt x="1611" y="85606"/>
                  </a:lnTo>
                  <a:lnTo>
                    <a:pt x="6007" y="92125"/>
                  </a:lnTo>
                  <a:lnTo>
                    <a:pt x="12526" y="96521"/>
                  </a:lnTo>
                  <a:lnTo>
                    <a:pt x="20510" y="98132"/>
                  </a:lnTo>
                  <a:lnTo>
                    <a:pt x="28494" y="96521"/>
                  </a:lnTo>
                  <a:lnTo>
                    <a:pt x="35013" y="92125"/>
                  </a:lnTo>
                  <a:lnTo>
                    <a:pt x="39409" y="85606"/>
                  </a:lnTo>
                  <a:lnTo>
                    <a:pt x="41021" y="77622"/>
                  </a:lnTo>
                  <a:lnTo>
                    <a:pt x="41021" y="20510"/>
                  </a:lnTo>
                  <a:lnTo>
                    <a:pt x="39409" y="12526"/>
                  </a:lnTo>
                  <a:lnTo>
                    <a:pt x="35013" y="6007"/>
                  </a:lnTo>
                  <a:lnTo>
                    <a:pt x="28494" y="1611"/>
                  </a:lnTo>
                  <a:lnTo>
                    <a:pt x="20510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217603" y="7452769"/>
              <a:ext cx="41275" cy="110489"/>
            </a:xfrm>
            <a:custGeom>
              <a:avLst/>
              <a:gdLst/>
              <a:ahLst/>
              <a:cxnLst/>
              <a:rect l="l" t="t" r="r" b="b"/>
              <a:pathLst>
                <a:path w="41275" h="110490">
                  <a:moveTo>
                    <a:pt x="20510" y="0"/>
                  </a:moveTo>
                  <a:lnTo>
                    <a:pt x="12526" y="1609"/>
                  </a:lnTo>
                  <a:lnTo>
                    <a:pt x="6007" y="6000"/>
                  </a:lnTo>
                  <a:lnTo>
                    <a:pt x="1611" y="12515"/>
                  </a:lnTo>
                  <a:lnTo>
                    <a:pt x="0" y="20497"/>
                  </a:lnTo>
                  <a:lnTo>
                    <a:pt x="0" y="89700"/>
                  </a:lnTo>
                  <a:lnTo>
                    <a:pt x="1611" y="97689"/>
                  </a:lnTo>
                  <a:lnTo>
                    <a:pt x="6007" y="104208"/>
                  </a:lnTo>
                  <a:lnTo>
                    <a:pt x="12526" y="108600"/>
                  </a:lnTo>
                  <a:lnTo>
                    <a:pt x="20510" y="110210"/>
                  </a:lnTo>
                  <a:lnTo>
                    <a:pt x="28494" y="108600"/>
                  </a:lnTo>
                  <a:lnTo>
                    <a:pt x="35013" y="104208"/>
                  </a:lnTo>
                  <a:lnTo>
                    <a:pt x="39409" y="97689"/>
                  </a:lnTo>
                  <a:lnTo>
                    <a:pt x="41021" y="89700"/>
                  </a:lnTo>
                  <a:lnTo>
                    <a:pt x="41021" y="20497"/>
                  </a:lnTo>
                  <a:lnTo>
                    <a:pt x="39409" y="12515"/>
                  </a:lnTo>
                  <a:lnTo>
                    <a:pt x="35013" y="6000"/>
                  </a:lnTo>
                  <a:lnTo>
                    <a:pt x="28494" y="1609"/>
                  </a:lnTo>
                  <a:lnTo>
                    <a:pt x="20510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217603" y="7265756"/>
              <a:ext cx="225565" cy="1425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217603" y="7115299"/>
              <a:ext cx="41275" cy="99695"/>
            </a:xfrm>
            <a:custGeom>
              <a:avLst/>
              <a:gdLst/>
              <a:ahLst/>
              <a:cxnLst/>
              <a:rect l="l" t="t" r="r" b="b"/>
              <a:pathLst>
                <a:path w="41275" h="99695">
                  <a:moveTo>
                    <a:pt x="20510" y="0"/>
                  </a:moveTo>
                  <a:lnTo>
                    <a:pt x="12526" y="1611"/>
                  </a:lnTo>
                  <a:lnTo>
                    <a:pt x="6007" y="6005"/>
                  </a:lnTo>
                  <a:lnTo>
                    <a:pt x="1611" y="12521"/>
                  </a:lnTo>
                  <a:lnTo>
                    <a:pt x="0" y="20497"/>
                  </a:lnTo>
                  <a:lnTo>
                    <a:pt x="0" y="78714"/>
                  </a:lnTo>
                  <a:lnTo>
                    <a:pt x="1611" y="86698"/>
                  </a:lnTo>
                  <a:lnTo>
                    <a:pt x="6007" y="93217"/>
                  </a:lnTo>
                  <a:lnTo>
                    <a:pt x="12526" y="97613"/>
                  </a:lnTo>
                  <a:lnTo>
                    <a:pt x="20510" y="99225"/>
                  </a:lnTo>
                  <a:lnTo>
                    <a:pt x="28494" y="97613"/>
                  </a:lnTo>
                  <a:lnTo>
                    <a:pt x="35013" y="93217"/>
                  </a:lnTo>
                  <a:lnTo>
                    <a:pt x="39409" y="86698"/>
                  </a:lnTo>
                  <a:lnTo>
                    <a:pt x="41021" y="78714"/>
                  </a:lnTo>
                  <a:lnTo>
                    <a:pt x="41021" y="20497"/>
                  </a:lnTo>
                  <a:lnTo>
                    <a:pt x="39409" y="12521"/>
                  </a:lnTo>
                  <a:lnTo>
                    <a:pt x="35013" y="6005"/>
                  </a:lnTo>
                  <a:lnTo>
                    <a:pt x="28494" y="1611"/>
                  </a:lnTo>
                  <a:lnTo>
                    <a:pt x="20510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4" grpId="0"/>
      <p:bldP spid="25" grpId="0" animBg="1"/>
      <p:bldP spid="26" grpId="0"/>
      <p:bldP spid="27" grpId="0"/>
      <p:bldP spid="28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31800" y="2226953"/>
            <a:ext cx="210502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ZÁKLADNÉ 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PODMIENKY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PRE 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7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300" b="1" spc="6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PODPORY?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AA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EBC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3C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064000" y="1784764"/>
            <a:ext cx="3360762" cy="12362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5500"/>
              </a:lnSpc>
              <a:spcBef>
                <a:spcPts val="100"/>
              </a:spcBef>
            </a:pPr>
            <a:r>
              <a:rPr lang="sk-SK" sz="2500" spc="-35" dirty="0">
                <a:solidFill>
                  <a:srgbClr val="58595B"/>
                </a:solidFill>
                <a:latin typeface="Arial"/>
                <a:cs typeface="Arial"/>
              </a:rPr>
              <a:t>v </a:t>
            </a:r>
            <a:r>
              <a:rPr sz="2500" spc="-35" dirty="0" err="1">
                <a:solidFill>
                  <a:srgbClr val="58595B"/>
                </a:solidFill>
                <a:latin typeface="Arial"/>
                <a:cs typeface="Arial"/>
              </a:rPr>
              <a:t>bytovom</a:t>
            </a:r>
            <a:r>
              <a:rPr sz="2500" spc="-3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500" spc="-30" dirty="0">
                <a:solidFill>
                  <a:srgbClr val="58595B"/>
                </a:solidFill>
                <a:latin typeface="Arial"/>
                <a:cs typeface="Arial"/>
              </a:rPr>
              <a:t>dome, </a:t>
            </a:r>
            <a:r>
              <a:rPr sz="2500" spc="-25" dirty="0">
                <a:solidFill>
                  <a:srgbClr val="58595B"/>
                </a:solidFill>
                <a:latin typeface="Arial"/>
                <a:cs typeface="Arial"/>
              </a:rPr>
              <a:t>alebo  </a:t>
            </a:r>
            <a:r>
              <a:rPr sz="2500" spc="-20" dirty="0">
                <a:solidFill>
                  <a:srgbClr val="58595B"/>
                </a:solidFill>
                <a:latin typeface="Arial"/>
                <a:cs typeface="Arial"/>
              </a:rPr>
              <a:t>polyfunkčnom dome  </a:t>
            </a:r>
            <a:r>
              <a:rPr lang="sk-SK" sz="2500" spc="-25" dirty="0">
                <a:solidFill>
                  <a:srgbClr val="58595B"/>
                </a:solidFill>
                <a:latin typeface="Arial"/>
                <a:cs typeface="Arial"/>
              </a:rPr>
              <a:t>max. 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24762" y="1785081"/>
            <a:ext cx="3407061" cy="1261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5500"/>
              </a:lnSpc>
              <a:spcBef>
                <a:spcPts val="100"/>
              </a:spcBef>
            </a:pPr>
            <a:r>
              <a:rPr sz="2500" spc="-5" dirty="0">
                <a:solidFill>
                  <a:srgbClr val="58595B"/>
                </a:solidFill>
                <a:latin typeface="Arial"/>
                <a:cs typeface="Arial"/>
              </a:rPr>
              <a:t>v </a:t>
            </a:r>
            <a:r>
              <a:rPr sz="2500" spc="-25" dirty="0">
                <a:solidFill>
                  <a:srgbClr val="58595B"/>
                </a:solidFill>
                <a:latin typeface="Arial"/>
                <a:cs typeface="Arial"/>
              </a:rPr>
              <a:t>rodinnom  </a:t>
            </a:r>
            <a:endParaRPr lang="sk-SK" sz="2500" spc="-25" dirty="0">
              <a:solidFill>
                <a:srgbClr val="58595B"/>
              </a:solidFill>
              <a:latin typeface="Arial"/>
              <a:cs typeface="Arial"/>
            </a:endParaRPr>
          </a:p>
          <a:p>
            <a:pPr marL="12700" marR="5080" indent="-635" algn="ctr">
              <a:lnSpc>
                <a:spcPct val="105500"/>
              </a:lnSpc>
              <a:spcBef>
                <a:spcPts val="100"/>
              </a:spcBef>
            </a:pPr>
            <a:r>
              <a:rPr sz="2500" spc="-20" dirty="0">
                <a:solidFill>
                  <a:srgbClr val="58595B"/>
                </a:solidFill>
                <a:latin typeface="Arial"/>
                <a:cs typeface="Arial"/>
              </a:rPr>
              <a:t>dome  </a:t>
            </a:r>
            <a:endParaRPr lang="sk-SK" sz="2500" spc="-20" dirty="0">
              <a:solidFill>
                <a:srgbClr val="58595B"/>
              </a:solidFill>
              <a:latin typeface="Arial"/>
              <a:cs typeface="Arial"/>
            </a:endParaRPr>
          </a:p>
          <a:p>
            <a:pPr marL="12700" marR="5080" indent="-635" algn="ctr">
              <a:lnSpc>
                <a:spcPct val="105500"/>
              </a:lnSpc>
              <a:spcBef>
                <a:spcPts val="100"/>
              </a:spcBef>
            </a:pPr>
            <a:r>
              <a:rPr lang="sk-SK" sz="2500" spc="-35" dirty="0">
                <a:solidFill>
                  <a:srgbClr val="58595B"/>
                </a:solidFill>
                <a:latin typeface="Arial"/>
                <a:cs typeface="Arial"/>
              </a:rPr>
              <a:t>max. 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810922" y="1785397"/>
            <a:ext cx="3381662" cy="1261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5500"/>
              </a:lnSpc>
              <a:spcBef>
                <a:spcPts val="100"/>
              </a:spcBef>
            </a:pPr>
            <a:r>
              <a:rPr sz="2500" spc="-15" dirty="0">
                <a:solidFill>
                  <a:srgbClr val="58595B"/>
                </a:solidFill>
                <a:latin typeface="Arial"/>
                <a:cs typeface="Arial"/>
              </a:rPr>
              <a:t>priemerná  </a:t>
            </a:r>
            <a:endParaRPr lang="sk-SK" sz="2500" spc="-15" dirty="0">
              <a:solidFill>
                <a:srgbClr val="58595B"/>
              </a:solidFill>
              <a:latin typeface="Arial"/>
              <a:cs typeface="Arial"/>
            </a:endParaRPr>
          </a:p>
          <a:p>
            <a:pPr marL="12700" marR="5080" indent="-635" algn="ctr">
              <a:lnSpc>
                <a:spcPct val="105500"/>
              </a:lnSpc>
              <a:spcBef>
                <a:spcPts val="100"/>
              </a:spcBef>
            </a:pPr>
            <a:r>
              <a:rPr sz="2500" spc="-35" dirty="0">
                <a:solidFill>
                  <a:srgbClr val="58595B"/>
                </a:solidFill>
                <a:latin typeface="Arial"/>
                <a:cs typeface="Arial"/>
              </a:rPr>
              <a:t>podlahová</a:t>
            </a:r>
            <a:r>
              <a:rPr sz="2500" spc="-5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500" spc="-20" dirty="0" err="1">
                <a:solidFill>
                  <a:srgbClr val="58595B"/>
                </a:solidFill>
                <a:latin typeface="Arial"/>
                <a:cs typeface="Arial"/>
              </a:rPr>
              <a:t>plocha</a:t>
            </a:r>
            <a:r>
              <a:rPr sz="2500" spc="-2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lang="sk-SK" sz="2500" spc="-20" dirty="0">
              <a:solidFill>
                <a:srgbClr val="58595B"/>
              </a:solidFill>
              <a:latin typeface="Arial"/>
              <a:cs typeface="Arial"/>
            </a:endParaRPr>
          </a:p>
          <a:p>
            <a:pPr marL="12700" marR="5080" indent="-635" algn="ctr">
              <a:lnSpc>
                <a:spcPct val="105500"/>
              </a:lnSpc>
              <a:spcBef>
                <a:spcPts val="100"/>
              </a:spcBef>
            </a:pPr>
            <a:r>
              <a:rPr lang="sk-SK" sz="2500" spc="-25" dirty="0">
                <a:solidFill>
                  <a:srgbClr val="58595B"/>
                </a:solidFill>
                <a:latin typeface="Arial"/>
                <a:cs typeface="Arial"/>
              </a:rPr>
              <a:t>max.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050345" y="696052"/>
            <a:ext cx="12189652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pc="-55" dirty="0">
                <a:solidFill>
                  <a:srgbClr val="231F20"/>
                </a:solidFill>
                <a:latin typeface="Arial"/>
                <a:cs typeface="Arial"/>
              </a:rPr>
              <a:t>PODLAHOVÁ </a:t>
            </a:r>
            <a:r>
              <a:rPr spc="-65" dirty="0">
                <a:solidFill>
                  <a:srgbClr val="231F20"/>
                </a:solidFill>
                <a:latin typeface="Arial"/>
                <a:cs typeface="Arial"/>
              </a:rPr>
              <a:t>PLOCHA</a:t>
            </a:r>
            <a:r>
              <a:rPr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35" dirty="0">
                <a:solidFill>
                  <a:srgbClr val="231F20"/>
                </a:solidFill>
                <a:latin typeface="Arial"/>
                <a:cs typeface="Arial"/>
              </a:rPr>
              <a:t>BYTU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5842001" y="8738017"/>
            <a:ext cx="4968921" cy="471924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64000" y="5918200"/>
            <a:ext cx="3360762" cy="248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50149" y="5918200"/>
            <a:ext cx="3360775" cy="2489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Skupina 83">
            <a:extLst>
              <a:ext uri="{FF2B5EF4-FFF2-40B4-BE49-F238E27FC236}">
                <a16:creationId xmlns:a16="http://schemas.microsoft.com/office/drawing/2014/main" id="{11F76884-AE41-6F47-8AF9-60CBF846DDB0}"/>
              </a:ext>
            </a:extLst>
          </p:cNvPr>
          <p:cNvGrpSpPr/>
          <p:nvPr/>
        </p:nvGrpSpPr>
        <p:grpSpPr>
          <a:xfrm>
            <a:off x="4064000" y="3429000"/>
            <a:ext cx="3361054" cy="2489200"/>
            <a:chOff x="4064000" y="3429000"/>
            <a:chExt cx="3361054" cy="2489200"/>
          </a:xfrm>
        </p:grpSpPr>
        <p:sp>
          <p:nvSpPr>
            <p:cNvPr id="21" name="object 21"/>
            <p:cNvSpPr/>
            <p:nvPr/>
          </p:nvSpPr>
          <p:spPr>
            <a:xfrm>
              <a:off x="4064000" y="3429000"/>
              <a:ext cx="3361054" cy="2489200"/>
            </a:xfrm>
            <a:custGeom>
              <a:avLst/>
              <a:gdLst/>
              <a:ahLst/>
              <a:cxnLst/>
              <a:rect l="l" t="t" r="r" b="b"/>
              <a:pathLst>
                <a:path w="3361054" h="2489200">
                  <a:moveTo>
                    <a:pt x="0" y="2489200"/>
                  </a:moveTo>
                  <a:lnTo>
                    <a:pt x="3360762" y="2489200"/>
                  </a:lnTo>
                  <a:lnTo>
                    <a:pt x="3360762" y="0"/>
                  </a:lnTo>
                  <a:lnTo>
                    <a:pt x="0" y="0"/>
                  </a:lnTo>
                  <a:lnTo>
                    <a:pt x="0" y="248920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82" name="Skupina 81">
              <a:extLst>
                <a:ext uri="{FF2B5EF4-FFF2-40B4-BE49-F238E27FC236}">
                  <a16:creationId xmlns:a16="http://schemas.microsoft.com/office/drawing/2014/main" id="{2EC97598-7A1D-DD46-B713-9AC52FE59F87}"/>
                </a:ext>
              </a:extLst>
            </p:cNvPr>
            <p:cNvGrpSpPr/>
            <p:nvPr/>
          </p:nvGrpSpPr>
          <p:grpSpPr>
            <a:xfrm>
              <a:off x="5436382" y="3745247"/>
              <a:ext cx="616585" cy="805321"/>
              <a:chOff x="5436382" y="3745247"/>
              <a:chExt cx="616585" cy="805321"/>
            </a:xfrm>
          </p:grpSpPr>
          <p:sp>
            <p:nvSpPr>
              <p:cNvPr id="27" name="object 27"/>
              <p:cNvSpPr/>
              <p:nvPr/>
            </p:nvSpPr>
            <p:spPr>
              <a:xfrm>
                <a:off x="5502131" y="3822223"/>
                <a:ext cx="484505" cy="728345"/>
              </a:xfrm>
              <a:custGeom>
                <a:avLst/>
                <a:gdLst/>
                <a:ahLst/>
                <a:cxnLst/>
                <a:rect l="l" t="t" r="r" b="b"/>
                <a:pathLst>
                  <a:path w="484504" h="728345">
                    <a:moveTo>
                      <a:pt x="476821" y="0"/>
                    </a:moveTo>
                    <a:lnTo>
                      <a:pt x="7696" y="0"/>
                    </a:lnTo>
                    <a:lnTo>
                      <a:pt x="0" y="7696"/>
                    </a:lnTo>
                    <a:lnTo>
                      <a:pt x="0" y="720509"/>
                    </a:lnTo>
                    <a:lnTo>
                      <a:pt x="7696" y="728205"/>
                    </a:lnTo>
                    <a:lnTo>
                      <a:pt x="476821" y="728205"/>
                    </a:lnTo>
                    <a:lnTo>
                      <a:pt x="484504" y="720509"/>
                    </a:lnTo>
                    <a:lnTo>
                      <a:pt x="484504" y="693800"/>
                    </a:lnTo>
                    <a:lnTo>
                      <a:pt x="34404" y="693800"/>
                    </a:lnTo>
                    <a:lnTo>
                      <a:pt x="34404" y="34404"/>
                    </a:lnTo>
                    <a:lnTo>
                      <a:pt x="484504" y="34404"/>
                    </a:lnTo>
                    <a:lnTo>
                      <a:pt x="484504" y="7696"/>
                    </a:lnTo>
                    <a:lnTo>
                      <a:pt x="476821" y="0"/>
                    </a:lnTo>
                    <a:close/>
                  </a:path>
                  <a:path w="484504" h="728345">
                    <a:moveTo>
                      <a:pt x="484504" y="34404"/>
                    </a:moveTo>
                    <a:lnTo>
                      <a:pt x="450113" y="34404"/>
                    </a:lnTo>
                    <a:lnTo>
                      <a:pt x="450113" y="693800"/>
                    </a:lnTo>
                    <a:lnTo>
                      <a:pt x="484504" y="693800"/>
                    </a:lnTo>
                    <a:lnTo>
                      <a:pt x="484504" y="3440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5534625" y="3745247"/>
                <a:ext cx="419734" cy="111760"/>
              </a:xfrm>
              <a:custGeom>
                <a:avLst/>
                <a:gdLst/>
                <a:ahLst/>
                <a:cxnLst/>
                <a:rect l="l" t="t" r="r" b="b"/>
                <a:pathLst>
                  <a:path w="419735" h="111760">
                    <a:moveTo>
                      <a:pt x="411822" y="0"/>
                    </a:moveTo>
                    <a:lnTo>
                      <a:pt x="7696" y="0"/>
                    </a:lnTo>
                    <a:lnTo>
                      <a:pt x="0" y="7696"/>
                    </a:lnTo>
                    <a:lnTo>
                      <a:pt x="0" y="103682"/>
                    </a:lnTo>
                    <a:lnTo>
                      <a:pt x="7696" y="111378"/>
                    </a:lnTo>
                    <a:lnTo>
                      <a:pt x="411822" y="111378"/>
                    </a:lnTo>
                    <a:lnTo>
                      <a:pt x="419506" y="103682"/>
                    </a:lnTo>
                    <a:lnTo>
                      <a:pt x="419506" y="76974"/>
                    </a:lnTo>
                    <a:lnTo>
                      <a:pt x="34404" y="76974"/>
                    </a:lnTo>
                    <a:lnTo>
                      <a:pt x="34404" y="34404"/>
                    </a:lnTo>
                    <a:lnTo>
                      <a:pt x="419506" y="34404"/>
                    </a:lnTo>
                    <a:lnTo>
                      <a:pt x="419506" y="7696"/>
                    </a:lnTo>
                    <a:lnTo>
                      <a:pt x="411822" y="0"/>
                    </a:lnTo>
                    <a:close/>
                  </a:path>
                  <a:path w="419735" h="111760">
                    <a:moveTo>
                      <a:pt x="419506" y="34404"/>
                    </a:moveTo>
                    <a:lnTo>
                      <a:pt x="385114" y="34404"/>
                    </a:lnTo>
                    <a:lnTo>
                      <a:pt x="385114" y="76974"/>
                    </a:lnTo>
                    <a:lnTo>
                      <a:pt x="419506" y="76974"/>
                    </a:lnTo>
                    <a:lnTo>
                      <a:pt x="419506" y="3440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5589568" y="3906860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5589568" y="399286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5589568" y="407887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5589568" y="416488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5589568" y="425089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5589568" y="433690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5589568" y="442291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5658375" y="3906860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5658375" y="399286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5658375" y="407887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5658375" y="416488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5658375" y="425089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5658375" y="433690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5658375" y="442291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5727184" y="3906860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5727184" y="399286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5727184" y="407887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5727184" y="416488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5727184" y="425089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5727184" y="433690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5727184" y="442291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5795999" y="3906860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5795999" y="399286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5795999" y="407887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5795999" y="416488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5795999" y="425089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5795999" y="433690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5795999" y="442291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5864807" y="3906860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5864807" y="399286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5864807" y="407887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5864807" y="416488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5864807" y="425089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5864807" y="433690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5864807" y="442291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5436382" y="4533226"/>
                <a:ext cx="6165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16585">
                    <a:moveTo>
                      <a:pt x="0" y="0"/>
                    </a:moveTo>
                    <a:lnTo>
                      <a:pt x="615988" y="0"/>
                    </a:lnTo>
                  </a:path>
                </a:pathLst>
              </a:custGeom>
              <a:ln w="34404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5" name="object 65"/>
            <p:cNvSpPr txBox="1"/>
            <p:nvPr/>
          </p:nvSpPr>
          <p:spPr>
            <a:xfrm>
              <a:off x="4064000" y="4755295"/>
              <a:ext cx="3361054" cy="84201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794385">
                <a:lnSpc>
                  <a:spcPct val="100000"/>
                </a:lnSpc>
                <a:spcBef>
                  <a:spcPts val="105"/>
                </a:spcBef>
              </a:pPr>
              <a:r>
                <a:rPr sz="5350" b="1" spc="-25" dirty="0">
                  <a:solidFill>
                    <a:srgbClr val="FFFFFF"/>
                  </a:solidFill>
                  <a:latin typeface="Arial"/>
                  <a:cs typeface="Arial"/>
                </a:rPr>
                <a:t>80</a:t>
              </a:r>
              <a:r>
                <a:rPr sz="5350" b="1" spc="-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5350" b="1" spc="-45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  <a:r>
                <a:rPr sz="4650" b="1" spc="-67" baseline="32258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4650" baseline="32258" dirty="0">
                <a:latin typeface="Arial"/>
                <a:cs typeface="Arial"/>
              </a:endParaRPr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4064001" y="8971695"/>
            <a:ext cx="10201948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1075690" algn="l"/>
              </a:tabLst>
            </a:pPr>
            <a:r>
              <a:rPr lang="sk-SK" sz="2700" b="1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Podlahová plocha bytu </a:t>
            </a:r>
            <a:r>
              <a:rPr lang="sk-SK" sz="27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je</a:t>
            </a:r>
            <a:r>
              <a:rPr lang="sk-SK" sz="2700" b="1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sk-SK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súčet plochy obytných miestností,  príslušenstva bytu, lodžií, balkónov a terás</a:t>
            </a:r>
            <a:endParaRPr sz="535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85" name="Skupina 84">
            <a:extLst>
              <a:ext uri="{FF2B5EF4-FFF2-40B4-BE49-F238E27FC236}">
                <a16:creationId xmlns:a16="http://schemas.microsoft.com/office/drawing/2014/main" id="{6D410BD8-C113-9242-AE94-A3D559E15C7D}"/>
              </a:ext>
            </a:extLst>
          </p:cNvPr>
          <p:cNvGrpSpPr/>
          <p:nvPr/>
        </p:nvGrpSpPr>
        <p:grpSpPr>
          <a:xfrm>
            <a:off x="7450163" y="3429000"/>
            <a:ext cx="3361054" cy="2489200"/>
            <a:chOff x="7450163" y="3429000"/>
            <a:chExt cx="3361054" cy="2489200"/>
          </a:xfrm>
        </p:grpSpPr>
        <p:sp>
          <p:nvSpPr>
            <p:cNvPr id="23" name="object 23"/>
            <p:cNvSpPr/>
            <p:nvPr/>
          </p:nvSpPr>
          <p:spPr>
            <a:xfrm>
              <a:off x="7450163" y="3429000"/>
              <a:ext cx="3361054" cy="2489200"/>
            </a:xfrm>
            <a:custGeom>
              <a:avLst/>
              <a:gdLst/>
              <a:ahLst/>
              <a:cxnLst/>
              <a:rect l="l" t="t" r="r" b="b"/>
              <a:pathLst>
                <a:path w="3361054" h="2489200">
                  <a:moveTo>
                    <a:pt x="0" y="2489200"/>
                  </a:moveTo>
                  <a:lnTo>
                    <a:pt x="3360762" y="2489200"/>
                  </a:lnTo>
                  <a:lnTo>
                    <a:pt x="3360762" y="0"/>
                  </a:lnTo>
                  <a:lnTo>
                    <a:pt x="0" y="0"/>
                  </a:lnTo>
                  <a:lnTo>
                    <a:pt x="0" y="2489200"/>
                  </a:lnTo>
                  <a:close/>
                </a:path>
              </a:pathLst>
            </a:custGeom>
            <a:solidFill>
              <a:srgbClr val="DA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 txBox="1"/>
            <p:nvPr/>
          </p:nvSpPr>
          <p:spPr>
            <a:xfrm>
              <a:off x="7450163" y="4755295"/>
              <a:ext cx="3361054" cy="84201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636905">
                <a:lnSpc>
                  <a:spcPct val="100000"/>
                </a:lnSpc>
                <a:spcBef>
                  <a:spcPts val="105"/>
                </a:spcBef>
              </a:pPr>
              <a:r>
                <a:rPr sz="5350" b="1" spc="-135" dirty="0">
                  <a:solidFill>
                    <a:srgbClr val="FFFFFF"/>
                  </a:solidFill>
                  <a:latin typeface="Arial"/>
                  <a:cs typeface="Arial"/>
                </a:rPr>
                <a:t>120</a:t>
              </a:r>
              <a:r>
                <a:rPr sz="5350" b="1" spc="-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5350" b="1" spc="-45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  <a:r>
                <a:rPr sz="4650" b="1" spc="-67" baseline="32258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4650" baseline="32258">
                <a:latin typeface="Arial"/>
                <a:cs typeface="Arial"/>
              </a:endParaRPr>
            </a:p>
          </p:txBody>
        </p:sp>
        <p:grpSp>
          <p:nvGrpSpPr>
            <p:cNvPr id="83" name="Skupina 82">
              <a:extLst>
                <a:ext uri="{FF2B5EF4-FFF2-40B4-BE49-F238E27FC236}">
                  <a16:creationId xmlns:a16="http://schemas.microsoft.com/office/drawing/2014/main" id="{F66BA642-69DE-234F-B110-FF921E205A90}"/>
                </a:ext>
              </a:extLst>
            </p:cNvPr>
            <p:cNvGrpSpPr/>
            <p:nvPr/>
          </p:nvGrpSpPr>
          <p:grpSpPr>
            <a:xfrm>
              <a:off x="8682659" y="3763027"/>
              <a:ext cx="896369" cy="772160"/>
              <a:chOff x="8682659" y="3763027"/>
              <a:chExt cx="896369" cy="772160"/>
            </a:xfrm>
          </p:grpSpPr>
          <p:sp>
            <p:nvSpPr>
              <p:cNvPr id="70" name="object 70"/>
              <p:cNvSpPr/>
              <p:nvPr/>
            </p:nvSpPr>
            <p:spPr>
              <a:xfrm>
                <a:off x="8762902" y="3763027"/>
                <a:ext cx="741045" cy="772160"/>
              </a:xfrm>
              <a:custGeom>
                <a:avLst/>
                <a:gdLst/>
                <a:ahLst/>
                <a:cxnLst/>
                <a:rect l="l" t="t" r="r" b="b"/>
                <a:pathLst>
                  <a:path w="741045" h="772160">
                    <a:moveTo>
                      <a:pt x="377659" y="0"/>
                    </a:moveTo>
                    <a:lnTo>
                      <a:pt x="362750" y="0"/>
                    </a:lnTo>
                    <a:lnTo>
                      <a:pt x="356133" y="4457"/>
                    </a:lnTo>
                    <a:lnTo>
                      <a:pt x="353161" y="11061"/>
                    </a:lnTo>
                    <a:lnTo>
                      <a:pt x="10706" y="356387"/>
                    </a:lnTo>
                    <a:lnTo>
                      <a:pt x="6118" y="362013"/>
                    </a:lnTo>
                    <a:lnTo>
                      <a:pt x="2760" y="368334"/>
                    </a:lnTo>
                    <a:lnTo>
                      <a:pt x="700" y="375178"/>
                    </a:lnTo>
                    <a:lnTo>
                      <a:pt x="0" y="382384"/>
                    </a:lnTo>
                    <a:lnTo>
                      <a:pt x="0" y="735152"/>
                    </a:lnTo>
                    <a:lnTo>
                      <a:pt x="2907" y="749524"/>
                    </a:lnTo>
                    <a:lnTo>
                      <a:pt x="10833" y="761268"/>
                    </a:lnTo>
                    <a:lnTo>
                      <a:pt x="22577" y="769190"/>
                    </a:lnTo>
                    <a:lnTo>
                      <a:pt x="36944" y="772096"/>
                    </a:lnTo>
                    <a:lnTo>
                      <a:pt x="703491" y="772096"/>
                    </a:lnTo>
                    <a:lnTo>
                      <a:pt x="717857" y="769190"/>
                    </a:lnTo>
                    <a:lnTo>
                      <a:pt x="729602" y="761268"/>
                    </a:lnTo>
                    <a:lnTo>
                      <a:pt x="737527" y="749524"/>
                    </a:lnTo>
                    <a:lnTo>
                      <a:pt x="740435" y="735152"/>
                    </a:lnTo>
                    <a:lnTo>
                      <a:pt x="37363" y="735152"/>
                    </a:lnTo>
                    <a:lnTo>
                      <a:pt x="37249" y="382676"/>
                    </a:lnTo>
                    <a:lnTo>
                      <a:pt x="370217" y="46926"/>
                    </a:lnTo>
                    <a:lnTo>
                      <a:pt x="422876" y="46926"/>
                    </a:lnTo>
                    <a:lnTo>
                      <a:pt x="391102" y="14884"/>
                    </a:lnTo>
                    <a:lnTo>
                      <a:pt x="351929" y="14884"/>
                    </a:lnTo>
                    <a:lnTo>
                      <a:pt x="391064" y="14846"/>
                    </a:lnTo>
                    <a:lnTo>
                      <a:pt x="387248" y="10998"/>
                    </a:lnTo>
                    <a:lnTo>
                      <a:pt x="384263" y="4432"/>
                    </a:lnTo>
                    <a:lnTo>
                      <a:pt x="377659" y="0"/>
                    </a:lnTo>
                    <a:close/>
                  </a:path>
                  <a:path w="741045" h="772160">
                    <a:moveTo>
                      <a:pt x="422876" y="46926"/>
                    </a:moveTo>
                    <a:lnTo>
                      <a:pt x="370217" y="46926"/>
                    </a:lnTo>
                    <a:lnTo>
                      <a:pt x="703072" y="382384"/>
                    </a:lnTo>
                    <a:lnTo>
                      <a:pt x="703491" y="734733"/>
                    </a:lnTo>
                    <a:lnTo>
                      <a:pt x="37363" y="735152"/>
                    </a:lnTo>
                    <a:lnTo>
                      <a:pt x="740435" y="735152"/>
                    </a:lnTo>
                    <a:lnTo>
                      <a:pt x="740435" y="382384"/>
                    </a:lnTo>
                    <a:lnTo>
                      <a:pt x="739732" y="375171"/>
                    </a:lnTo>
                    <a:lnTo>
                      <a:pt x="737669" y="368328"/>
                    </a:lnTo>
                    <a:lnTo>
                      <a:pt x="734316" y="362010"/>
                    </a:lnTo>
                    <a:lnTo>
                      <a:pt x="729729" y="356361"/>
                    </a:lnTo>
                    <a:lnTo>
                      <a:pt x="422876" y="46926"/>
                    </a:lnTo>
                    <a:close/>
                  </a:path>
                  <a:path w="741045" h="772160">
                    <a:moveTo>
                      <a:pt x="388505" y="14846"/>
                    </a:moveTo>
                    <a:lnTo>
                      <a:pt x="351929" y="14846"/>
                    </a:lnTo>
                    <a:lnTo>
                      <a:pt x="388505" y="14884"/>
                    </a:lnTo>
                    <a:close/>
                  </a:path>
                  <a:path w="741045" h="772160">
                    <a:moveTo>
                      <a:pt x="391064" y="14846"/>
                    </a:moveTo>
                    <a:lnTo>
                      <a:pt x="388505" y="14846"/>
                    </a:lnTo>
                    <a:lnTo>
                      <a:pt x="391102" y="1488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8682659" y="3768421"/>
                <a:ext cx="466090" cy="457834"/>
              </a:xfrm>
              <a:custGeom>
                <a:avLst/>
                <a:gdLst/>
                <a:ahLst/>
                <a:cxnLst/>
                <a:rect l="l" t="t" r="r" b="b"/>
                <a:pathLst>
                  <a:path w="466090" h="457835">
                    <a:moveTo>
                      <a:pt x="446966" y="0"/>
                    </a:moveTo>
                    <a:lnTo>
                      <a:pt x="5586" y="425718"/>
                    </a:lnTo>
                    <a:lnTo>
                      <a:pt x="0" y="438883"/>
                    </a:lnTo>
                    <a:lnTo>
                      <a:pt x="1305" y="445922"/>
                    </a:lnTo>
                    <a:lnTo>
                      <a:pt x="5357" y="452134"/>
                    </a:lnTo>
                    <a:lnTo>
                      <a:pt x="9015" y="455868"/>
                    </a:lnTo>
                    <a:lnTo>
                      <a:pt x="13841" y="457734"/>
                    </a:lnTo>
                    <a:lnTo>
                      <a:pt x="23404" y="457734"/>
                    </a:lnTo>
                    <a:lnTo>
                      <a:pt x="28128" y="455944"/>
                    </a:lnTo>
                    <a:lnTo>
                      <a:pt x="459890" y="32030"/>
                    </a:lnTo>
                    <a:lnTo>
                      <a:pt x="464054" y="25876"/>
                    </a:lnTo>
                    <a:lnTo>
                      <a:pt x="465488" y="18856"/>
                    </a:lnTo>
                    <a:lnTo>
                      <a:pt x="464184" y="11819"/>
                    </a:lnTo>
                    <a:lnTo>
                      <a:pt x="460132" y="5614"/>
                    </a:lnTo>
                    <a:lnTo>
                      <a:pt x="453984" y="1431"/>
                    </a:lnTo>
                    <a:lnTo>
                      <a:pt x="446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9112938" y="3768421"/>
                <a:ext cx="466090" cy="457834"/>
              </a:xfrm>
              <a:custGeom>
                <a:avLst/>
                <a:gdLst/>
                <a:ahLst/>
                <a:cxnLst/>
                <a:rect l="l" t="t" r="r" b="b"/>
                <a:pathLst>
                  <a:path w="466090" h="457835">
                    <a:moveTo>
                      <a:pt x="18503" y="0"/>
                    </a:moveTo>
                    <a:lnTo>
                      <a:pt x="11490" y="1431"/>
                    </a:lnTo>
                    <a:lnTo>
                      <a:pt x="5357" y="5614"/>
                    </a:lnTo>
                    <a:lnTo>
                      <a:pt x="1305" y="11819"/>
                    </a:lnTo>
                    <a:lnTo>
                      <a:pt x="0" y="18856"/>
                    </a:lnTo>
                    <a:lnTo>
                      <a:pt x="1430" y="25876"/>
                    </a:lnTo>
                    <a:lnTo>
                      <a:pt x="5586" y="32030"/>
                    </a:lnTo>
                    <a:lnTo>
                      <a:pt x="437348" y="455944"/>
                    </a:lnTo>
                    <a:lnTo>
                      <a:pt x="442072" y="457734"/>
                    </a:lnTo>
                    <a:lnTo>
                      <a:pt x="451635" y="457734"/>
                    </a:lnTo>
                    <a:lnTo>
                      <a:pt x="456461" y="455868"/>
                    </a:lnTo>
                    <a:lnTo>
                      <a:pt x="460119" y="452134"/>
                    </a:lnTo>
                    <a:lnTo>
                      <a:pt x="464171" y="445922"/>
                    </a:lnTo>
                    <a:lnTo>
                      <a:pt x="465477" y="438883"/>
                    </a:lnTo>
                    <a:lnTo>
                      <a:pt x="464046" y="431865"/>
                    </a:lnTo>
                    <a:lnTo>
                      <a:pt x="459890" y="425718"/>
                    </a:lnTo>
                    <a:lnTo>
                      <a:pt x="31773" y="5348"/>
                    </a:lnTo>
                    <a:lnTo>
                      <a:pt x="25547" y="1309"/>
                    </a:lnTo>
                    <a:lnTo>
                      <a:pt x="18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6" name="Skupina 85">
            <a:extLst>
              <a:ext uri="{FF2B5EF4-FFF2-40B4-BE49-F238E27FC236}">
                <a16:creationId xmlns:a16="http://schemas.microsoft.com/office/drawing/2014/main" id="{F383EE01-ADB1-6E42-9158-05EB62394E19}"/>
              </a:ext>
            </a:extLst>
          </p:cNvPr>
          <p:cNvGrpSpPr/>
          <p:nvPr/>
        </p:nvGrpSpPr>
        <p:grpSpPr>
          <a:xfrm>
            <a:off x="10836312" y="3429000"/>
            <a:ext cx="3361054" cy="4978400"/>
            <a:chOff x="10836312" y="3429000"/>
            <a:chExt cx="3361054" cy="4978400"/>
          </a:xfrm>
        </p:grpSpPr>
        <p:sp>
          <p:nvSpPr>
            <p:cNvPr id="25" name="object 25"/>
            <p:cNvSpPr/>
            <p:nvPr/>
          </p:nvSpPr>
          <p:spPr>
            <a:xfrm>
              <a:off x="10836312" y="3429000"/>
              <a:ext cx="3361054" cy="2489200"/>
            </a:xfrm>
            <a:custGeom>
              <a:avLst/>
              <a:gdLst/>
              <a:ahLst/>
              <a:cxnLst/>
              <a:rect l="l" t="t" r="r" b="b"/>
              <a:pathLst>
                <a:path w="3361055" h="2489200">
                  <a:moveTo>
                    <a:pt x="0" y="2489200"/>
                  </a:moveTo>
                  <a:lnTo>
                    <a:pt x="3360762" y="2489200"/>
                  </a:lnTo>
                  <a:lnTo>
                    <a:pt x="3360762" y="0"/>
                  </a:lnTo>
                  <a:lnTo>
                    <a:pt x="0" y="0"/>
                  </a:lnTo>
                  <a:lnTo>
                    <a:pt x="0" y="2489200"/>
                  </a:lnTo>
                  <a:close/>
                </a:path>
              </a:pathLst>
            </a:custGeom>
            <a:solidFill>
              <a:srgbClr val="E18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836312" y="5918200"/>
              <a:ext cx="3361054" cy="2489200"/>
            </a:xfrm>
            <a:custGeom>
              <a:avLst/>
              <a:gdLst/>
              <a:ahLst/>
              <a:cxnLst/>
              <a:rect l="l" t="t" r="r" b="b"/>
              <a:pathLst>
                <a:path w="3361055" h="2489200">
                  <a:moveTo>
                    <a:pt x="0" y="2489200"/>
                  </a:moveTo>
                  <a:lnTo>
                    <a:pt x="3360762" y="2489200"/>
                  </a:lnTo>
                  <a:lnTo>
                    <a:pt x="3360762" y="0"/>
                  </a:lnTo>
                  <a:lnTo>
                    <a:pt x="0" y="0"/>
                  </a:lnTo>
                  <a:lnTo>
                    <a:pt x="0" y="2489200"/>
                  </a:lnTo>
                  <a:close/>
                </a:path>
              </a:pathLst>
            </a:custGeom>
            <a:solidFill>
              <a:srgbClr val="E18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 txBox="1"/>
            <p:nvPr/>
          </p:nvSpPr>
          <p:spPr>
            <a:xfrm>
              <a:off x="10836312" y="5970663"/>
              <a:ext cx="3361054" cy="84201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782955">
                <a:lnSpc>
                  <a:spcPct val="100000"/>
                </a:lnSpc>
                <a:spcBef>
                  <a:spcPts val="105"/>
                </a:spcBef>
              </a:pPr>
              <a:r>
                <a:rPr sz="5350" b="1" spc="-10" dirty="0">
                  <a:solidFill>
                    <a:srgbClr val="FFFFFF"/>
                  </a:solidFill>
                  <a:latin typeface="Arial"/>
                  <a:cs typeface="Arial"/>
                </a:rPr>
                <a:t>60</a:t>
              </a:r>
              <a:r>
                <a:rPr sz="5350" b="1" spc="-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5350" b="1" spc="-45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  <a:r>
                <a:rPr sz="4650" b="1" spc="-67" baseline="32258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4650" baseline="32258">
                <a:latin typeface="Arial"/>
                <a:cs typeface="Arial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12118867" y="4927605"/>
              <a:ext cx="795655" cy="859790"/>
            </a:xfrm>
            <a:custGeom>
              <a:avLst/>
              <a:gdLst/>
              <a:ahLst/>
              <a:cxnLst/>
              <a:rect l="l" t="t" r="r" b="b"/>
              <a:pathLst>
                <a:path w="795654" h="859789">
                  <a:moveTo>
                    <a:pt x="398360" y="26276"/>
                  </a:moveTo>
                  <a:lnTo>
                    <a:pt x="354669" y="28147"/>
                  </a:lnTo>
                  <a:lnTo>
                    <a:pt x="312954" y="33762"/>
                  </a:lnTo>
                  <a:lnTo>
                    <a:pt x="273214" y="43121"/>
                  </a:lnTo>
                  <a:lnTo>
                    <a:pt x="235445" y="56222"/>
                  </a:lnTo>
                  <a:lnTo>
                    <a:pt x="199983" y="72617"/>
                  </a:lnTo>
                  <a:lnTo>
                    <a:pt x="137050" y="113874"/>
                  </a:lnTo>
                  <a:lnTo>
                    <a:pt x="84908" y="166195"/>
                  </a:lnTo>
                  <a:lnTo>
                    <a:pt x="44440" y="228208"/>
                  </a:lnTo>
                  <a:lnTo>
                    <a:pt x="16110" y="299222"/>
                  </a:lnTo>
                  <a:lnTo>
                    <a:pt x="7161" y="337126"/>
                  </a:lnTo>
                  <a:lnTo>
                    <a:pt x="1790" y="376475"/>
                  </a:lnTo>
                  <a:lnTo>
                    <a:pt x="0" y="417271"/>
                  </a:lnTo>
                  <a:lnTo>
                    <a:pt x="2119" y="462038"/>
                  </a:lnTo>
                  <a:lnTo>
                    <a:pt x="8475" y="504901"/>
                  </a:lnTo>
                  <a:lnTo>
                    <a:pt x="19068" y="545858"/>
                  </a:lnTo>
                  <a:lnTo>
                    <a:pt x="33896" y="584911"/>
                  </a:lnTo>
                  <a:lnTo>
                    <a:pt x="52605" y="621599"/>
                  </a:lnTo>
                  <a:lnTo>
                    <a:pt x="74826" y="655462"/>
                  </a:lnTo>
                  <a:lnTo>
                    <a:pt x="100559" y="686502"/>
                  </a:lnTo>
                  <a:lnTo>
                    <a:pt x="129806" y="714717"/>
                  </a:lnTo>
                  <a:lnTo>
                    <a:pt x="25222" y="859764"/>
                  </a:lnTo>
                  <a:lnTo>
                    <a:pt x="94602" y="859764"/>
                  </a:lnTo>
                  <a:lnTo>
                    <a:pt x="107278" y="859124"/>
                  </a:lnTo>
                  <a:lnTo>
                    <a:pt x="146100" y="849515"/>
                  </a:lnTo>
                  <a:lnTo>
                    <a:pt x="181380" y="826014"/>
                  </a:lnTo>
                  <a:lnTo>
                    <a:pt x="221246" y="772528"/>
                  </a:lnTo>
                  <a:lnTo>
                    <a:pt x="574574" y="772528"/>
                  </a:lnTo>
                  <a:lnTo>
                    <a:pt x="628997" y="743159"/>
                  </a:lnTo>
                  <a:lnTo>
                    <a:pt x="686346" y="696061"/>
                  </a:lnTo>
                  <a:lnTo>
                    <a:pt x="715845" y="661644"/>
                  </a:lnTo>
                  <a:lnTo>
                    <a:pt x="398360" y="661644"/>
                  </a:lnTo>
                  <a:lnTo>
                    <a:pt x="386430" y="661413"/>
                  </a:lnTo>
                  <a:lnTo>
                    <a:pt x="342025" y="655894"/>
                  </a:lnTo>
                  <a:lnTo>
                    <a:pt x="312166" y="646925"/>
                  </a:lnTo>
                  <a:lnTo>
                    <a:pt x="359783" y="580707"/>
                  </a:lnTo>
                  <a:lnTo>
                    <a:pt x="225983" y="580707"/>
                  </a:lnTo>
                  <a:lnTo>
                    <a:pt x="206672" y="547039"/>
                  </a:lnTo>
                  <a:lnTo>
                    <a:pt x="192876" y="508576"/>
                  </a:lnTo>
                  <a:lnTo>
                    <a:pt x="184598" y="465319"/>
                  </a:lnTo>
                  <a:lnTo>
                    <a:pt x="181838" y="417271"/>
                  </a:lnTo>
                  <a:lnTo>
                    <a:pt x="182757" y="389595"/>
                  </a:lnTo>
                  <a:lnTo>
                    <a:pt x="190116" y="338488"/>
                  </a:lnTo>
                  <a:lnTo>
                    <a:pt x="204716" y="293191"/>
                  </a:lnTo>
                  <a:lnTo>
                    <a:pt x="225866" y="254696"/>
                  </a:lnTo>
                  <a:lnTo>
                    <a:pt x="253442" y="223216"/>
                  </a:lnTo>
                  <a:lnTo>
                    <a:pt x="287337" y="199042"/>
                  </a:lnTo>
                  <a:lnTo>
                    <a:pt x="327459" y="182354"/>
                  </a:lnTo>
                  <a:lnTo>
                    <a:pt x="373312" y="173948"/>
                  </a:lnTo>
                  <a:lnTo>
                    <a:pt x="398360" y="172897"/>
                  </a:lnTo>
                  <a:lnTo>
                    <a:pt x="715503" y="172897"/>
                  </a:lnTo>
                  <a:lnTo>
                    <a:pt x="707087" y="161761"/>
                  </a:lnTo>
                  <a:lnTo>
                    <a:pt x="681088" y="134010"/>
                  </a:lnTo>
                  <a:lnTo>
                    <a:pt x="726596" y="70942"/>
                  </a:lnTo>
                  <a:lnTo>
                    <a:pt x="593331" y="70942"/>
                  </a:lnTo>
                  <a:lnTo>
                    <a:pt x="549638" y="51892"/>
                  </a:lnTo>
                  <a:lnTo>
                    <a:pt x="502678" y="37833"/>
                  </a:lnTo>
                  <a:lnTo>
                    <a:pt x="452286" y="29163"/>
                  </a:lnTo>
                  <a:lnTo>
                    <a:pt x="425763" y="26998"/>
                  </a:lnTo>
                  <a:lnTo>
                    <a:pt x="398360" y="26276"/>
                  </a:lnTo>
                  <a:close/>
                </a:path>
                <a:path w="795654" h="859789">
                  <a:moveTo>
                    <a:pt x="574574" y="772528"/>
                  </a:moveTo>
                  <a:lnTo>
                    <a:pt x="221246" y="772528"/>
                  </a:lnTo>
                  <a:lnTo>
                    <a:pt x="241251" y="780921"/>
                  </a:lnTo>
                  <a:lnTo>
                    <a:pt x="283036" y="794456"/>
                  </a:lnTo>
                  <a:lnTo>
                    <a:pt x="327210" y="803611"/>
                  </a:lnTo>
                  <a:lnTo>
                    <a:pt x="373983" y="808210"/>
                  </a:lnTo>
                  <a:lnTo>
                    <a:pt x="398360" y="808786"/>
                  </a:lnTo>
                  <a:lnTo>
                    <a:pt x="442023" y="806914"/>
                  </a:lnTo>
                  <a:lnTo>
                    <a:pt x="483685" y="801298"/>
                  </a:lnTo>
                  <a:lnTo>
                    <a:pt x="523347" y="791936"/>
                  </a:lnTo>
                  <a:lnTo>
                    <a:pt x="561009" y="778827"/>
                  </a:lnTo>
                  <a:lnTo>
                    <a:pt x="574574" y="772528"/>
                  </a:lnTo>
                  <a:close/>
                </a:path>
                <a:path w="795654" h="859789">
                  <a:moveTo>
                    <a:pt x="770569" y="272745"/>
                  </a:moveTo>
                  <a:lnTo>
                    <a:pt x="581240" y="272745"/>
                  </a:lnTo>
                  <a:lnTo>
                    <a:pt x="595494" y="303851"/>
                  </a:lnTo>
                  <a:lnTo>
                    <a:pt x="605678" y="338307"/>
                  </a:lnTo>
                  <a:lnTo>
                    <a:pt x="611690" y="375490"/>
                  </a:lnTo>
                  <a:lnTo>
                    <a:pt x="611809" y="376475"/>
                  </a:lnTo>
                  <a:lnTo>
                    <a:pt x="613829" y="417271"/>
                  </a:lnTo>
                  <a:lnTo>
                    <a:pt x="612907" y="445174"/>
                  </a:lnTo>
                  <a:lnTo>
                    <a:pt x="605545" y="496547"/>
                  </a:lnTo>
                  <a:lnTo>
                    <a:pt x="590944" y="541871"/>
                  </a:lnTo>
                  <a:lnTo>
                    <a:pt x="569793" y="580366"/>
                  </a:lnTo>
                  <a:lnTo>
                    <a:pt x="542240" y="611829"/>
                  </a:lnTo>
                  <a:lnTo>
                    <a:pt x="508469" y="635870"/>
                  </a:lnTo>
                  <a:lnTo>
                    <a:pt x="468610" y="652327"/>
                  </a:lnTo>
                  <a:lnTo>
                    <a:pt x="423153" y="660608"/>
                  </a:lnTo>
                  <a:lnTo>
                    <a:pt x="398360" y="661644"/>
                  </a:lnTo>
                  <a:lnTo>
                    <a:pt x="715845" y="661644"/>
                  </a:lnTo>
                  <a:lnTo>
                    <a:pt x="751230" y="606348"/>
                  </a:lnTo>
                  <a:lnTo>
                    <a:pt x="779544" y="535319"/>
                  </a:lnTo>
                  <a:lnTo>
                    <a:pt x="788493" y="497416"/>
                  </a:lnTo>
                  <a:lnTo>
                    <a:pt x="793864" y="458066"/>
                  </a:lnTo>
                  <a:lnTo>
                    <a:pt x="795655" y="417271"/>
                  </a:lnTo>
                  <a:lnTo>
                    <a:pt x="793798" y="375490"/>
                  </a:lnTo>
                  <a:lnTo>
                    <a:pt x="788228" y="335283"/>
                  </a:lnTo>
                  <a:lnTo>
                    <a:pt x="778949" y="296652"/>
                  </a:lnTo>
                  <a:lnTo>
                    <a:pt x="770569" y="272745"/>
                  </a:lnTo>
                  <a:close/>
                </a:path>
                <a:path w="795654" h="859789">
                  <a:moveTo>
                    <a:pt x="715503" y="172897"/>
                  </a:moveTo>
                  <a:lnTo>
                    <a:pt x="398360" y="172897"/>
                  </a:lnTo>
                  <a:lnTo>
                    <a:pt x="427395" y="174343"/>
                  </a:lnTo>
                  <a:lnTo>
                    <a:pt x="454590" y="178677"/>
                  </a:lnTo>
                  <a:lnTo>
                    <a:pt x="479946" y="185901"/>
                  </a:lnTo>
                  <a:lnTo>
                    <a:pt x="503466" y="196011"/>
                  </a:lnTo>
                  <a:lnTo>
                    <a:pt x="225983" y="580707"/>
                  </a:lnTo>
                  <a:lnTo>
                    <a:pt x="359783" y="580707"/>
                  </a:lnTo>
                  <a:lnTo>
                    <a:pt x="581240" y="272745"/>
                  </a:lnTo>
                  <a:lnTo>
                    <a:pt x="770569" y="272745"/>
                  </a:lnTo>
                  <a:lnTo>
                    <a:pt x="765962" y="259600"/>
                  </a:lnTo>
                  <a:lnTo>
                    <a:pt x="749521" y="224555"/>
                  </a:lnTo>
                  <a:lnTo>
                    <a:pt x="729897" y="191943"/>
                  </a:lnTo>
                  <a:lnTo>
                    <a:pt x="715503" y="172897"/>
                  </a:lnTo>
                  <a:close/>
                </a:path>
                <a:path w="795654" h="859789">
                  <a:moveTo>
                    <a:pt x="777786" y="0"/>
                  </a:moveTo>
                  <a:lnTo>
                    <a:pt x="677938" y="0"/>
                  </a:lnTo>
                  <a:lnTo>
                    <a:pt x="669874" y="698"/>
                  </a:lnTo>
                  <a:lnTo>
                    <a:pt x="635114" y="16814"/>
                  </a:lnTo>
                  <a:lnTo>
                    <a:pt x="614870" y="41516"/>
                  </a:lnTo>
                  <a:lnTo>
                    <a:pt x="593331" y="70942"/>
                  </a:lnTo>
                  <a:lnTo>
                    <a:pt x="726596" y="70942"/>
                  </a:lnTo>
                  <a:lnTo>
                    <a:pt x="7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 nodePh="1">
                                  <p:stCondLst>
                                    <p:cond delay="1300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2" grpId="0" animBg="1"/>
      <p:bldP spid="24" grpId="0" animBg="1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ázok 47">
            <a:extLst>
              <a:ext uri="{FF2B5EF4-FFF2-40B4-BE49-F238E27FC236}">
                <a16:creationId xmlns:a16="http://schemas.microsoft.com/office/drawing/2014/main" id="{E1B3ED8E-EC34-9943-B004-E37D1AA5C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t="13158" r="5742" b="7222"/>
          <a:stretch/>
        </p:blipFill>
        <p:spPr>
          <a:xfrm>
            <a:off x="0" y="0"/>
            <a:ext cx="15240000" cy="1060450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1800" y="2226953"/>
            <a:ext cx="210502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ZÁKLADNÉ 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PODMIENKY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PRE 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7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300" b="1" spc="6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PODPORY?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AA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EBC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3C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486341" y="605144"/>
            <a:ext cx="9119235" cy="12937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15799"/>
              </a:lnSpc>
              <a:spcBef>
                <a:spcPts val="100"/>
              </a:spcBef>
              <a:tabLst>
                <a:tab pos="2821305" algn="l"/>
                <a:tab pos="4378325" algn="l"/>
                <a:tab pos="4780915" algn="l"/>
              </a:tabLst>
            </a:pPr>
            <a:r>
              <a:rPr spc="-60" dirty="0">
                <a:solidFill>
                  <a:srgbClr val="231F20"/>
                </a:solidFill>
                <a:latin typeface="Arial"/>
                <a:cs typeface="Arial"/>
              </a:rPr>
              <a:t>FINANCOVANIE</a:t>
            </a:r>
            <a:r>
              <a:rPr lang="sk-SK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95" dirty="0">
                <a:solidFill>
                  <a:srgbClr val="231F20"/>
                </a:solidFill>
                <a:latin typeface="Arial"/>
                <a:cs typeface="Arial"/>
              </a:rPr>
              <a:t>OBSTARÁVACÍCH  </a:t>
            </a:r>
            <a:r>
              <a:rPr spc="-25" dirty="0">
                <a:solidFill>
                  <a:srgbClr val="231F20"/>
                </a:solidFill>
                <a:latin typeface="Arial"/>
                <a:cs typeface="Arial"/>
              </a:rPr>
              <a:t>NÁKLADOV	</a:t>
            </a:r>
            <a:r>
              <a:rPr spc="-140" dirty="0">
                <a:solidFill>
                  <a:srgbClr val="231F20"/>
                </a:solidFill>
                <a:latin typeface="Arial"/>
                <a:cs typeface="Arial"/>
              </a:rPr>
              <a:t>STAVBY	</a:t>
            </a:r>
            <a:r>
              <a:rPr spc="-5" dirty="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spc="-20" dirty="0">
                <a:solidFill>
                  <a:srgbClr val="231F20"/>
                </a:solidFill>
                <a:latin typeface="Arial"/>
                <a:cs typeface="Arial"/>
              </a:rPr>
              <a:t>ÚVER </a:t>
            </a:r>
            <a:r>
              <a:rPr spc="-5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100" dirty="0">
                <a:solidFill>
                  <a:srgbClr val="231F20"/>
                </a:solidFill>
                <a:latin typeface="Arial"/>
                <a:cs typeface="Arial"/>
              </a:rPr>
              <a:t>DOTÁCIA</a:t>
            </a:r>
          </a:p>
        </p:txBody>
      </p: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87B81BAF-17C9-4946-8788-79B1EED7FAE8}"/>
              </a:ext>
            </a:extLst>
          </p:cNvPr>
          <p:cNvGrpSpPr/>
          <p:nvPr/>
        </p:nvGrpSpPr>
        <p:grpSpPr>
          <a:xfrm>
            <a:off x="4013200" y="3055246"/>
            <a:ext cx="4567581" cy="640560"/>
            <a:chOff x="4013200" y="3055246"/>
            <a:chExt cx="4567581" cy="640560"/>
          </a:xfrm>
        </p:grpSpPr>
        <p:sp>
          <p:nvSpPr>
            <p:cNvPr id="22" name="object 22"/>
            <p:cNvSpPr/>
            <p:nvPr/>
          </p:nvSpPr>
          <p:spPr>
            <a:xfrm>
              <a:off x="4013200" y="3100958"/>
              <a:ext cx="593725" cy="582295"/>
            </a:xfrm>
            <a:custGeom>
              <a:avLst/>
              <a:gdLst/>
              <a:ahLst/>
              <a:cxnLst/>
              <a:rect l="l" t="t" r="r" b="b"/>
              <a:pathLst>
                <a:path w="593725" h="582295">
                  <a:moveTo>
                    <a:pt x="0" y="582256"/>
                  </a:moveTo>
                  <a:lnTo>
                    <a:pt x="593623" y="582256"/>
                  </a:lnTo>
                  <a:lnTo>
                    <a:pt x="593623" y="0"/>
                  </a:lnTo>
                  <a:lnTo>
                    <a:pt x="0" y="0"/>
                  </a:lnTo>
                  <a:lnTo>
                    <a:pt x="0" y="582256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4860030" y="3055246"/>
              <a:ext cx="3720751" cy="6405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spc="-10" dirty="0">
                  <a:solidFill>
                    <a:srgbClr val="6D6E71"/>
                  </a:solidFill>
                  <a:latin typeface="Arial"/>
                  <a:cs typeface="Arial"/>
                </a:rPr>
                <a:t>BEŽNÝ</a:t>
              </a:r>
              <a:r>
                <a:rPr sz="2000" spc="-65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2000" spc="-45" dirty="0">
                  <a:solidFill>
                    <a:srgbClr val="6D6E71"/>
                  </a:solidFill>
                  <a:latin typeface="Arial"/>
                  <a:cs typeface="Arial"/>
                </a:rPr>
                <a:t>ŠTANDARD</a:t>
              </a:r>
              <a:endParaRPr lang="sk-SK" sz="2000" spc="-45" dirty="0">
                <a:solidFill>
                  <a:srgbClr val="6D6E71"/>
                </a:solidFill>
                <a:latin typeface="Arial"/>
                <a:cs typeface="Arial"/>
              </a:endParaRPr>
            </a:p>
            <a:p>
              <a:pPr marL="12700">
                <a:spcBef>
                  <a:spcPts val="95"/>
                </a:spcBef>
              </a:pPr>
              <a:r>
                <a:rPr lang="sk-SK" sz="2000" spc="-20" dirty="0">
                  <a:solidFill>
                    <a:srgbClr val="6D6E71"/>
                  </a:solidFill>
                  <a:latin typeface="Arial"/>
                  <a:cs typeface="Arial"/>
                </a:rPr>
                <a:t>NÁJOMNÝCH</a:t>
              </a:r>
              <a:r>
                <a:rPr lang="sk-SK" sz="2000" spc="-60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lang="sk-SK" sz="2000" spc="-45" dirty="0">
                  <a:solidFill>
                    <a:srgbClr val="6D6E71"/>
                  </a:solidFill>
                  <a:latin typeface="Arial"/>
                  <a:cs typeface="Arial"/>
                </a:rPr>
                <a:t>BYTOV</a:t>
              </a:r>
              <a:endParaRPr lang="sk-SK" sz="2000">
                <a:latin typeface="Arial"/>
                <a:cs typeface="Arial"/>
              </a:endParaRPr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429836" y="7144633"/>
            <a:ext cx="117348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endParaRPr sz="2000" dirty="0">
              <a:latin typeface="Arial"/>
              <a:cs typeface="Arial"/>
            </a:endParaRPr>
          </a:p>
        </p:txBody>
      </p: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CA446A40-5C83-6349-9BF9-86F0BCC1BC9E}"/>
              </a:ext>
            </a:extLst>
          </p:cNvPr>
          <p:cNvGrpSpPr/>
          <p:nvPr/>
        </p:nvGrpSpPr>
        <p:grpSpPr>
          <a:xfrm>
            <a:off x="4013201" y="6458570"/>
            <a:ext cx="3624959" cy="3562237"/>
            <a:chOff x="6058331" y="6458570"/>
            <a:chExt cx="2066925" cy="3562237"/>
          </a:xfrm>
        </p:grpSpPr>
        <p:sp>
          <p:nvSpPr>
            <p:cNvPr id="4" name="object 4"/>
            <p:cNvSpPr/>
            <p:nvPr/>
          </p:nvSpPr>
          <p:spPr>
            <a:xfrm>
              <a:off x="6058331" y="8280907"/>
              <a:ext cx="2066925" cy="1739900"/>
            </a:xfrm>
            <a:custGeom>
              <a:avLst/>
              <a:gdLst/>
              <a:ahLst/>
              <a:cxnLst/>
              <a:rect l="l" t="t" r="r" b="b"/>
              <a:pathLst>
                <a:path w="2066925" h="1739900">
                  <a:moveTo>
                    <a:pt x="0" y="1739392"/>
                  </a:moveTo>
                  <a:lnTo>
                    <a:pt x="2066823" y="1739392"/>
                  </a:lnTo>
                  <a:lnTo>
                    <a:pt x="2066823" y="0"/>
                  </a:lnTo>
                  <a:lnTo>
                    <a:pt x="0" y="0"/>
                  </a:lnTo>
                  <a:lnTo>
                    <a:pt x="0" y="1739392"/>
                  </a:lnTo>
                  <a:close/>
                </a:path>
              </a:pathLst>
            </a:custGeom>
            <a:solidFill>
              <a:srgbClr val="D95943">
                <a:alpha val="9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6058331" y="9233488"/>
              <a:ext cx="2066925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60985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5" dirty="0">
                  <a:solidFill>
                    <a:srgbClr val="FFFFFF"/>
                  </a:solidFill>
                  <a:latin typeface="Arial"/>
                  <a:cs typeface="Arial"/>
                </a:rPr>
                <a:t>5</a:t>
              </a:r>
              <a:r>
                <a:rPr lang="sk-SK" sz="2500" b="1" spc="5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r>
                <a:rPr sz="2500" b="1" spc="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500" b="1" spc="-5" dirty="0">
                  <a:solidFill>
                    <a:srgbClr val="FFFFFF"/>
                  </a:solidFill>
                  <a:latin typeface="Arial"/>
                  <a:cs typeface="Arial"/>
                </a:rPr>
                <a:t>– </a:t>
              </a:r>
              <a:r>
                <a:rPr lang="sk-SK" sz="2500" b="1" spc="-5" dirty="0">
                  <a:solidFill>
                    <a:srgbClr val="FFFFFF"/>
                  </a:solidFill>
                  <a:latin typeface="Arial"/>
                  <a:cs typeface="Arial"/>
                </a:rPr>
                <a:t>60</a:t>
              </a:r>
              <a:r>
                <a:rPr sz="2500" b="1" spc="-6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500" b="1" spc="-15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  <a:r>
                <a:rPr sz="2175" b="1" spc="-22" baseline="32567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175" baseline="32567" dirty="0">
                <a:latin typeface="Arial"/>
                <a:cs typeface="Arial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6513998" y="6458570"/>
              <a:ext cx="1170940" cy="132143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5"/>
                </a:spcBef>
              </a:pPr>
              <a:r>
                <a:rPr sz="2000" b="1" spc="30" dirty="0">
                  <a:solidFill>
                    <a:srgbClr val="6D6E71"/>
                  </a:solidFill>
                  <a:latin typeface="Arial"/>
                  <a:cs typeface="Arial"/>
                </a:rPr>
                <a:t>MAX</a:t>
              </a:r>
              <a:endParaRPr sz="200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85"/>
                </a:spcBef>
              </a:pPr>
              <a:r>
                <a:rPr sz="3950" b="1" spc="-10" dirty="0">
                  <a:solidFill>
                    <a:srgbClr val="D2232A"/>
                  </a:solidFill>
                  <a:latin typeface="Arial"/>
                  <a:cs typeface="Arial"/>
                </a:rPr>
                <a:t>35</a:t>
              </a:r>
              <a:r>
                <a:rPr sz="3950" b="1" spc="-90" dirty="0">
                  <a:solidFill>
                    <a:srgbClr val="D2232A"/>
                  </a:solidFill>
                  <a:latin typeface="Arial"/>
                  <a:cs typeface="Arial"/>
                </a:rPr>
                <a:t> </a:t>
              </a:r>
              <a:r>
                <a:rPr sz="3950" b="1" spc="20" dirty="0">
                  <a:solidFill>
                    <a:srgbClr val="D2232A"/>
                  </a:solidFill>
                  <a:latin typeface="Arial"/>
                  <a:cs typeface="Arial"/>
                </a:rPr>
                <a:t>%</a:t>
              </a:r>
              <a:endParaRPr sz="395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570"/>
                </a:spcBef>
              </a:pPr>
              <a:r>
                <a:rPr sz="2000" b="1" spc="-40" dirty="0">
                  <a:solidFill>
                    <a:srgbClr val="6D6E71"/>
                  </a:solidFill>
                  <a:latin typeface="Arial"/>
                  <a:cs typeface="Arial"/>
                </a:rPr>
                <a:t>DOTÁCIE</a:t>
              </a:r>
              <a:endParaRPr sz="2000">
                <a:latin typeface="Arial"/>
                <a:cs typeface="Arial"/>
              </a:endParaRPr>
            </a:p>
          </p:txBody>
        </p:sp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A01950C9-C69F-1048-879F-6E4AC27F68DC}"/>
              </a:ext>
            </a:extLst>
          </p:cNvPr>
          <p:cNvGrpSpPr/>
          <p:nvPr/>
        </p:nvGrpSpPr>
        <p:grpSpPr>
          <a:xfrm>
            <a:off x="7638160" y="5823563"/>
            <a:ext cx="3489104" cy="4196978"/>
            <a:chOff x="8125142" y="5823563"/>
            <a:chExt cx="2066938" cy="4196978"/>
          </a:xfrm>
        </p:grpSpPr>
        <p:sp>
          <p:nvSpPr>
            <p:cNvPr id="3" name="object 3"/>
            <p:cNvSpPr/>
            <p:nvPr/>
          </p:nvSpPr>
          <p:spPr>
            <a:xfrm>
              <a:off x="8125142" y="7631036"/>
              <a:ext cx="2066925" cy="2389505"/>
            </a:xfrm>
            <a:custGeom>
              <a:avLst/>
              <a:gdLst/>
              <a:ahLst/>
              <a:cxnLst/>
              <a:rect l="l" t="t" r="r" b="b"/>
              <a:pathLst>
                <a:path w="2066925" h="2389504">
                  <a:moveTo>
                    <a:pt x="0" y="2389263"/>
                  </a:moveTo>
                  <a:lnTo>
                    <a:pt x="2066823" y="2389263"/>
                  </a:lnTo>
                  <a:lnTo>
                    <a:pt x="2066823" y="0"/>
                  </a:lnTo>
                  <a:lnTo>
                    <a:pt x="0" y="0"/>
                  </a:lnTo>
                  <a:lnTo>
                    <a:pt x="0" y="2389263"/>
                  </a:lnTo>
                  <a:close/>
                </a:path>
              </a:pathLst>
            </a:custGeom>
            <a:solidFill>
              <a:srgbClr val="E18066">
                <a:alpha val="9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8125155" y="9233488"/>
              <a:ext cx="2066925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9255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10" dirty="0">
                  <a:solidFill>
                    <a:srgbClr val="FFFFFF"/>
                  </a:solidFill>
                  <a:latin typeface="Arial"/>
                  <a:cs typeface="Arial"/>
                </a:rPr>
                <a:t>do </a:t>
              </a:r>
              <a:r>
                <a:rPr sz="2500" b="1" spc="5" dirty="0">
                  <a:solidFill>
                    <a:srgbClr val="FFFFFF"/>
                  </a:solidFill>
                  <a:latin typeface="Arial"/>
                  <a:cs typeface="Arial"/>
                </a:rPr>
                <a:t>5</a:t>
              </a:r>
              <a:r>
                <a:rPr lang="sk-SK" sz="2500" b="1" spc="5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r>
                <a:rPr sz="2500" b="1" spc="-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500" b="1" spc="-15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  <a:r>
                <a:rPr sz="2175" b="1" spc="-22" baseline="32567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175" baseline="32567" dirty="0">
                <a:latin typeface="Arial"/>
                <a:cs typeface="Arial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8855870" y="5823563"/>
              <a:ext cx="601980" cy="3314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000" b="1" spc="5" dirty="0">
                  <a:solidFill>
                    <a:srgbClr val="6D6E71"/>
                  </a:solidFill>
                  <a:latin typeface="Arial"/>
                  <a:cs typeface="Arial"/>
                </a:rPr>
                <a:t>M</a:t>
              </a:r>
              <a:r>
                <a:rPr sz="2000" b="1" spc="75" dirty="0">
                  <a:solidFill>
                    <a:srgbClr val="6D6E71"/>
                  </a:solidFill>
                  <a:latin typeface="Arial"/>
                  <a:cs typeface="Arial"/>
                </a:rPr>
                <a:t>A</a:t>
              </a:r>
              <a:r>
                <a:rPr sz="2000" b="1" dirty="0">
                  <a:solidFill>
                    <a:srgbClr val="6D6E71"/>
                  </a:solidFill>
                  <a:latin typeface="Arial"/>
                  <a:cs typeface="Arial"/>
                </a:rPr>
                <a:t>X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8568869" y="5995853"/>
              <a:ext cx="1176655" cy="1149350"/>
            </a:xfrm>
            <a:prstGeom prst="rect">
              <a:avLst/>
            </a:prstGeom>
          </p:spPr>
          <p:txBody>
            <a:bodyPr vert="horz" wrap="square" lIns="0" tIns="1568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35"/>
                </a:spcBef>
              </a:pPr>
              <a:r>
                <a:rPr sz="3950" b="1" spc="10" dirty="0">
                  <a:solidFill>
                    <a:srgbClr val="D2232A"/>
                  </a:solidFill>
                  <a:latin typeface="Arial"/>
                  <a:cs typeface="Arial"/>
                </a:rPr>
                <a:t>40</a:t>
              </a:r>
              <a:r>
                <a:rPr sz="3950" b="1" spc="-90" dirty="0">
                  <a:solidFill>
                    <a:srgbClr val="D2232A"/>
                  </a:solidFill>
                  <a:latin typeface="Arial"/>
                  <a:cs typeface="Arial"/>
                </a:rPr>
                <a:t> </a:t>
              </a:r>
              <a:r>
                <a:rPr sz="3950" b="1" spc="20" dirty="0">
                  <a:solidFill>
                    <a:srgbClr val="D2232A"/>
                  </a:solidFill>
                  <a:latin typeface="Arial"/>
                  <a:cs typeface="Arial"/>
                </a:rPr>
                <a:t>%</a:t>
              </a:r>
              <a:endParaRPr sz="3950">
                <a:latin typeface="Arial"/>
                <a:cs typeface="Arial"/>
              </a:endParaRPr>
            </a:p>
            <a:p>
              <a:pPr marL="33020">
                <a:lnSpc>
                  <a:spcPct val="100000"/>
                </a:lnSpc>
                <a:spcBef>
                  <a:spcPts val="570"/>
                </a:spcBef>
              </a:pPr>
              <a:r>
                <a:rPr sz="2000" b="1" spc="-40" dirty="0">
                  <a:solidFill>
                    <a:srgbClr val="6D6E71"/>
                  </a:solidFill>
                  <a:latin typeface="Arial"/>
                  <a:cs typeface="Arial"/>
                </a:rPr>
                <a:t>DOTÁCIE</a:t>
              </a:r>
              <a:endParaRPr sz="2000">
                <a:latin typeface="Arial"/>
                <a:cs typeface="Arial"/>
              </a:endParaRPr>
            </a:p>
          </p:txBody>
        </p:sp>
      </p:grp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AFF82AF0-56CE-FC49-8A60-C6D5100C2B39}"/>
              </a:ext>
            </a:extLst>
          </p:cNvPr>
          <p:cNvGrpSpPr/>
          <p:nvPr/>
        </p:nvGrpSpPr>
        <p:grpSpPr>
          <a:xfrm>
            <a:off x="10454316" y="4020197"/>
            <a:ext cx="1543050" cy="5448612"/>
            <a:chOff x="10454316" y="4020197"/>
            <a:chExt cx="1543050" cy="5448612"/>
          </a:xfrm>
        </p:grpSpPr>
        <p:sp>
          <p:nvSpPr>
            <p:cNvPr id="27" name="object 27"/>
            <p:cNvSpPr txBox="1"/>
            <p:nvPr/>
          </p:nvSpPr>
          <p:spPr>
            <a:xfrm>
              <a:off x="10454316" y="9233488"/>
              <a:ext cx="1543050" cy="23532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endParaRPr sz="2175" baseline="32567" dirty="0">
                <a:latin typeface="Arial"/>
                <a:cs typeface="Arial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10671792" y="4020197"/>
              <a:ext cx="1148715" cy="3212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R="5080" algn="ctr">
                <a:lnSpc>
                  <a:spcPct val="100000"/>
                </a:lnSpc>
                <a:spcBef>
                  <a:spcPts val="105"/>
                </a:spcBef>
              </a:pPr>
              <a:endParaRPr sz="2000" dirty="0">
                <a:latin typeface="Arial"/>
                <a:cs typeface="Arial"/>
              </a:endParaRPr>
            </a:p>
          </p:txBody>
        </p:sp>
      </p:grp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978B3333-B954-3947-A0F8-056F1637C8A6}"/>
              </a:ext>
            </a:extLst>
          </p:cNvPr>
          <p:cNvGrpSpPr/>
          <p:nvPr/>
        </p:nvGrpSpPr>
        <p:grpSpPr>
          <a:xfrm>
            <a:off x="11127264" y="3136900"/>
            <a:ext cx="3198438" cy="6883400"/>
            <a:chOff x="12258776" y="3136900"/>
            <a:chExt cx="2066925" cy="6883400"/>
          </a:xfrm>
        </p:grpSpPr>
        <p:sp>
          <p:nvSpPr>
            <p:cNvPr id="6" name="object 6"/>
            <p:cNvSpPr/>
            <p:nvPr/>
          </p:nvSpPr>
          <p:spPr>
            <a:xfrm>
              <a:off x="12258776" y="3136900"/>
              <a:ext cx="2066925" cy="6883400"/>
            </a:xfrm>
            <a:custGeom>
              <a:avLst/>
              <a:gdLst/>
              <a:ahLst/>
              <a:cxnLst/>
              <a:rect l="l" t="t" r="r" b="b"/>
              <a:pathLst>
                <a:path w="2066925" h="6883400">
                  <a:moveTo>
                    <a:pt x="0" y="6883400"/>
                  </a:moveTo>
                  <a:lnTo>
                    <a:pt x="2066823" y="6883400"/>
                  </a:lnTo>
                  <a:lnTo>
                    <a:pt x="2066823" y="0"/>
                  </a:lnTo>
                  <a:lnTo>
                    <a:pt x="0" y="0"/>
                  </a:lnTo>
                  <a:lnTo>
                    <a:pt x="0" y="6883400"/>
                  </a:lnTo>
                  <a:close/>
                </a:path>
              </a:pathLst>
            </a:custGeom>
            <a:solidFill>
              <a:srgbClr val="A7A9AC">
                <a:alpha val="9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12648565" y="9233488"/>
              <a:ext cx="1312545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10" dirty="0">
                  <a:solidFill>
                    <a:srgbClr val="FFFFFF"/>
                  </a:solidFill>
                  <a:latin typeface="Arial"/>
                  <a:cs typeface="Arial"/>
                </a:rPr>
                <a:t>do </a:t>
              </a:r>
              <a:r>
                <a:rPr lang="sk-SK" sz="2500" b="1" dirty="0">
                  <a:solidFill>
                    <a:srgbClr val="FFFFFF"/>
                  </a:solidFill>
                  <a:latin typeface="Arial"/>
                  <a:cs typeface="Arial"/>
                </a:rPr>
                <a:t>5</a:t>
              </a:r>
              <a:r>
                <a:rPr sz="2500" b="1" dirty="0">
                  <a:solidFill>
                    <a:srgbClr val="FFFFFF"/>
                  </a:solidFill>
                  <a:latin typeface="Arial"/>
                  <a:cs typeface="Arial"/>
                </a:rPr>
                <a:t>5</a:t>
              </a:r>
              <a:r>
                <a:rPr sz="2500" b="1" spc="-7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500" b="1" spc="-15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  <a:r>
                <a:rPr sz="2175" b="1" spc="-22" baseline="32567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175" baseline="32567" dirty="0">
                <a:latin typeface="Arial"/>
                <a:cs typeface="Arial"/>
              </a:endParaRP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12733229" y="3359845"/>
              <a:ext cx="1141095" cy="132143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R="5080" algn="ctr">
                <a:lnSpc>
                  <a:spcPct val="100000"/>
                </a:lnSpc>
                <a:spcBef>
                  <a:spcPts val="105"/>
                </a:spcBef>
              </a:pPr>
              <a:r>
                <a:rPr sz="2000" b="1" spc="30" dirty="0">
                  <a:solidFill>
                    <a:srgbClr val="FFFFFF"/>
                  </a:solidFill>
                  <a:latin typeface="Arial"/>
                  <a:cs typeface="Arial"/>
                </a:rPr>
                <a:t>MAX</a:t>
              </a:r>
              <a:endParaRPr sz="2000">
                <a:latin typeface="Arial"/>
                <a:cs typeface="Arial"/>
              </a:endParaRPr>
            </a:p>
            <a:p>
              <a:pPr marR="5080" algn="ctr">
                <a:lnSpc>
                  <a:spcPct val="100000"/>
                </a:lnSpc>
                <a:spcBef>
                  <a:spcPts val="85"/>
                </a:spcBef>
              </a:pPr>
              <a:r>
                <a:rPr sz="3950" b="1" spc="-80" dirty="0">
                  <a:solidFill>
                    <a:srgbClr val="FFFFFF"/>
                  </a:solidFill>
                  <a:latin typeface="Arial"/>
                  <a:cs typeface="Arial"/>
                </a:rPr>
                <a:t>75</a:t>
              </a:r>
              <a:r>
                <a:rPr sz="3950" b="1" spc="-9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950" b="1" spc="20" dirty="0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  <a:endParaRPr sz="3950">
                <a:latin typeface="Arial"/>
                <a:cs typeface="Arial"/>
              </a:endParaRPr>
            </a:p>
            <a:p>
              <a:pPr marR="5080" algn="ctr">
                <a:lnSpc>
                  <a:spcPct val="100000"/>
                </a:lnSpc>
                <a:spcBef>
                  <a:spcPts val="570"/>
                </a:spcBef>
              </a:pPr>
              <a:r>
                <a:rPr sz="2000" b="1" spc="-10" dirty="0">
                  <a:solidFill>
                    <a:srgbClr val="FFFFFF"/>
                  </a:solidFill>
                  <a:latin typeface="Arial"/>
                  <a:cs typeface="Arial"/>
                </a:rPr>
                <a:t>D</a:t>
              </a:r>
              <a:r>
                <a:rPr sz="2000" b="1" spc="-40" dirty="0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r>
                <a:rPr sz="2000" b="1" spc="-160" dirty="0">
                  <a:solidFill>
                    <a:srgbClr val="FFFFFF"/>
                  </a:solidFill>
                  <a:latin typeface="Arial"/>
                  <a:cs typeface="Arial"/>
                </a:rPr>
                <a:t>T</a:t>
              </a:r>
              <a:r>
                <a:rPr sz="2000" b="1" spc="-70" dirty="0">
                  <a:solidFill>
                    <a:srgbClr val="FFFFFF"/>
                  </a:solidFill>
                  <a:latin typeface="Arial"/>
                  <a:cs typeface="Arial"/>
                </a:rPr>
                <a:t>Á</a:t>
              </a:r>
              <a:r>
                <a:rPr sz="2000" b="1" spc="-20" dirty="0">
                  <a:solidFill>
                    <a:srgbClr val="FFFFFF"/>
                  </a:solidFill>
                  <a:latin typeface="Arial"/>
                  <a:cs typeface="Arial"/>
                </a:rPr>
                <a:t>C</a:t>
              </a:r>
              <a:r>
                <a:rPr sz="2000" b="1" spc="5" dirty="0">
                  <a:solidFill>
                    <a:srgbClr val="FFFFFF"/>
                  </a:solidFill>
                  <a:latin typeface="Arial"/>
                  <a:cs typeface="Arial"/>
                </a:rPr>
                <a:t>I</a:t>
              </a:r>
              <a:r>
                <a:rPr sz="2000" b="1" dirty="0">
                  <a:solidFill>
                    <a:srgbClr val="FFFFFF"/>
                  </a:solidFill>
                  <a:latin typeface="Arial"/>
                  <a:cs typeface="Arial"/>
                </a:rPr>
                <a:t>E</a:t>
              </a:r>
              <a:endParaRPr sz="2000">
                <a:latin typeface="Arial"/>
                <a:cs typeface="Arial"/>
              </a:endParaRPr>
            </a:p>
          </p:txBody>
        </p:sp>
      </p:grp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00ADAD3C-3978-2640-85DF-852B71ED67A0}"/>
              </a:ext>
            </a:extLst>
          </p:cNvPr>
          <p:cNvGrpSpPr/>
          <p:nvPr/>
        </p:nvGrpSpPr>
        <p:grpSpPr>
          <a:xfrm>
            <a:off x="4013200" y="4165588"/>
            <a:ext cx="4567581" cy="640560"/>
            <a:chOff x="4013200" y="4165588"/>
            <a:chExt cx="4567581" cy="640560"/>
          </a:xfrm>
        </p:grpSpPr>
        <p:sp>
          <p:nvSpPr>
            <p:cNvPr id="23" name="object 23"/>
            <p:cNvSpPr/>
            <p:nvPr/>
          </p:nvSpPr>
          <p:spPr>
            <a:xfrm>
              <a:off x="4013200" y="4191000"/>
              <a:ext cx="593725" cy="582295"/>
            </a:xfrm>
            <a:custGeom>
              <a:avLst/>
              <a:gdLst/>
              <a:ahLst/>
              <a:cxnLst/>
              <a:rect l="l" t="t" r="r" b="b"/>
              <a:pathLst>
                <a:path w="593725" h="582295">
                  <a:moveTo>
                    <a:pt x="0" y="582256"/>
                  </a:moveTo>
                  <a:lnTo>
                    <a:pt x="593623" y="582256"/>
                  </a:lnTo>
                  <a:lnTo>
                    <a:pt x="593623" y="0"/>
                  </a:lnTo>
                  <a:lnTo>
                    <a:pt x="0" y="0"/>
                  </a:lnTo>
                  <a:lnTo>
                    <a:pt x="0" y="582256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9">
              <a:extLst>
                <a:ext uri="{FF2B5EF4-FFF2-40B4-BE49-F238E27FC236}">
                  <a16:creationId xmlns:a16="http://schemas.microsoft.com/office/drawing/2014/main" id="{5C6515E3-A59C-694C-B8F1-5D1D0426C131}"/>
                </a:ext>
              </a:extLst>
            </p:cNvPr>
            <p:cNvSpPr txBox="1"/>
            <p:nvPr/>
          </p:nvSpPr>
          <p:spPr>
            <a:xfrm>
              <a:off x="4860030" y="4165588"/>
              <a:ext cx="3720751" cy="6405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sk-SK" sz="2000" spc="-10" dirty="0">
                  <a:solidFill>
                    <a:srgbClr val="6D6E71"/>
                  </a:solidFill>
                  <a:latin typeface="Arial"/>
                  <a:cs typeface="Arial"/>
                </a:rPr>
                <a:t>NIŽŠÍ</a:t>
              </a:r>
              <a:r>
                <a:rPr sz="2000" spc="-65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2000" spc="-45" dirty="0">
                  <a:solidFill>
                    <a:srgbClr val="6D6E71"/>
                  </a:solidFill>
                  <a:latin typeface="Arial"/>
                  <a:cs typeface="Arial"/>
                </a:rPr>
                <a:t>ŠTANDARD</a:t>
              </a:r>
              <a:endParaRPr lang="sk-SK" sz="2000" spc="-45" dirty="0">
                <a:solidFill>
                  <a:srgbClr val="6D6E71"/>
                </a:solidFill>
                <a:latin typeface="Arial"/>
                <a:cs typeface="Arial"/>
              </a:endParaRPr>
            </a:p>
            <a:p>
              <a:pPr marL="12700">
                <a:spcBef>
                  <a:spcPts val="95"/>
                </a:spcBef>
              </a:pPr>
              <a:r>
                <a:rPr lang="sk-SK" sz="2000" spc="-20" dirty="0">
                  <a:solidFill>
                    <a:srgbClr val="6D6E71"/>
                  </a:solidFill>
                  <a:latin typeface="Arial"/>
                  <a:cs typeface="Arial"/>
                </a:rPr>
                <a:t>NÁJOMNÝCH</a:t>
              </a:r>
              <a:r>
                <a:rPr lang="sk-SK" sz="2000" spc="-60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lang="sk-SK" sz="2000" spc="-45" dirty="0">
                  <a:solidFill>
                    <a:srgbClr val="6D6E71"/>
                  </a:solidFill>
                  <a:latin typeface="Arial"/>
                  <a:cs typeface="Arial"/>
                </a:rPr>
                <a:t>BYTOV</a:t>
              </a:r>
              <a:endParaRPr lang="sk-SK" sz="200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6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6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2203</TotalTime>
  <Words>2320</Words>
  <Application>Microsoft Office PowerPoint</Application>
  <PresentationFormat>Vlastná</PresentationFormat>
  <Paragraphs>530</Paragraphs>
  <Slides>35</Slides>
  <Notes>14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35</vt:i4>
      </vt:variant>
    </vt:vector>
  </HeadingPairs>
  <TitlesOfParts>
    <vt:vector size="42" baseType="lpstr">
      <vt:lpstr>Arial</vt:lpstr>
      <vt:lpstr>Calibri</vt:lpstr>
      <vt:lpstr>Lato Light</vt:lpstr>
      <vt:lpstr>Lato-Black</vt:lpstr>
      <vt:lpstr>Times New Roman</vt:lpstr>
      <vt:lpstr>Office Theme</vt:lpstr>
      <vt:lpstr>1_Office Theme</vt:lpstr>
      <vt:lpstr>Prezentácia programu PowerPoint</vt:lpstr>
      <vt:lpstr>Prezentácia programu PowerPoint</vt:lpstr>
      <vt:lpstr>ÚČELY PODPORY</vt:lpstr>
      <vt:lpstr>PARAMETRE PODPORY</vt:lpstr>
      <vt:lpstr>Prezentácia programu PowerPoint</vt:lpstr>
      <vt:lpstr>Prezentácia programu PowerPoint</vt:lpstr>
      <vt:lpstr>Prezentácia programu PowerPoint</vt:lpstr>
      <vt:lpstr>PODLAHOVÁ PLOCHA BYTU</vt:lpstr>
      <vt:lpstr>FINANCOVANIE OBSTARÁVACÍCH  NÁKLADOV STAVBY – ÚVER – DOTÁCIA</vt:lpstr>
      <vt:lpstr>VÝŠKA OBSTARÁVACÍCH NÁKLADOV</vt:lpstr>
      <vt:lpstr>Prezentácia programu PowerPoint</vt:lpstr>
      <vt:lpstr>Prezentácia programu PowerPoint</vt:lpstr>
      <vt:lpstr>TECHNICKÁ VYBAVENOSŤ K NÁJOMNÝM BYTOM</vt:lpstr>
      <vt:lpstr>POZEMOK K NÁJOMNÝM BYTOM</vt:lpstr>
      <vt:lpstr>ZABEZPEČENIE ÚVERU</vt:lpstr>
      <vt:lpstr>ZAKLADANÁ NEHNUTEĽNOSŤ</vt:lpstr>
      <vt:lpstr>Prezentácia programu PowerPoint</vt:lpstr>
      <vt:lpstr>Prezentácia programu PowerPoint</vt:lpstr>
      <vt:lpstr>TERMÍN PODANIA ŽIADOSTI</vt:lpstr>
      <vt:lpstr>Prezentácia programu PowerPoint</vt:lpstr>
      <vt:lpstr>OBSTARANIE A OBNOVA ZARIADENÍ SOCIÁLNYCH SLUŽIEB   </vt:lpstr>
      <vt:lpstr>ZARIADENIE SOCIÁLNYCH SLUŽIEB (ZSS)</vt:lpstr>
      <vt:lpstr>ÁNO</vt:lpstr>
      <vt:lpstr>Prezentácia programu PowerPoint</vt:lpstr>
      <vt:lpstr>OBSTARANIE ZSS</vt:lpstr>
      <vt:lpstr>100 % ON</vt:lpstr>
      <vt:lpstr>TECHNICKÁ VYBAVENOSŤ K ZSS</vt:lpstr>
      <vt:lpstr>POZEMOK  PRE ZARIADENIE SOCIÁLNYCH SLUŽIEB</vt:lpstr>
      <vt:lpstr>MOŽNOSTI OBNOVY ZSS</vt:lpstr>
      <vt:lpstr>ZATEPLENIE</vt:lpstr>
      <vt:lpstr>MODERNIZÁCIA</vt:lpstr>
      <vt:lpstr>Prezentácia programu PowerPoint</vt:lpstr>
      <vt:lpstr>Prezentácia programu PowerPoint</vt:lpstr>
      <vt:lpstr>Prezentácia programu PowerPoint</vt:lpstr>
      <vt:lpstr> ĎAKUJEM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Šimlovičová Eva</dc:creator>
  <cp:lastModifiedBy>Bartoš Juraj</cp:lastModifiedBy>
  <cp:revision>144</cp:revision>
  <dcterms:created xsi:type="dcterms:W3CDTF">2019-10-03T03:15:55Z</dcterms:created>
  <dcterms:modified xsi:type="dcterms:W3CDTF">2023-05-11T06:27:47Z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2019-10-03T00:00:00Z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2019-10-03T00:00:00Z</vt:filetime>
  </property>
</Properties>
</file>